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1" r:id="rId6"/>
    <p:sldId id="273" r:id="rId7"/>
    <p:sldId id="272" r:id="rId8"/>
  </p:sldIdLst>
  <p:sldSz cx="12192000" cy="6858000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6C4"/>
    <a:srgbClr val="EECBEF"/>
    <a:srgbClr val="4D5767"/>
    <a:srgbClr val="9CB95D"/>
    <a:srgbClr val="EA5837"/>
    <a:srgbClr val="1EA9B8"/>
    <a:srgbClr val="FFFFFF"/>
    <a:srgbClr val="5D5D5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="" xmlns:a16="http://schemas.microsoft.com/office/drawing/2014/main" id="{9E4240EF-EE71-4774-A55F-98F05B9A2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637"/>
            <a:ext cx="12192000" cy="7359202"/>
          </a:xfrm>
          <a:prstGeom prst="rect">
            <a:avLst/>
          </a:prstGeom>
        </p:spPr>
      </p:pic>
      <p:sp>
        <p:nvSpPr>
          <p:cNvPr id="6" name="ZoneTexte 3">
            <a:extLst>
              <a:ext uri="{FF2B5EF4-FFF2-40B4-BE49-F238E27FC236}">
                <a16:creationId xmlns="" xmlns:a16="http://schemas.microsoft.com/office/drawing/2014/main" id="{14814839-D492-45E2-A9AF-D41D2B24250E}"/>
              </a:ext>
            </a:extLst>
          </p:cNvPr>
          <p:cNvSpPr txBox="1"/>
          <p:nvPr/>
        </p:nvSpPr>
        <p:spPr>
          <a:xfrm>
            <a:off x="0" y="1642973"/>
            <a:ext cx="4862176" cy="25545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4D5767"/>
                </a:solidFill>
                <a:latin typeface="Trebuchet MS"/>
                <a:ea typeface="Cambria"/>
              </a:rPr>
              <a:t>RESULTATS DES ELECTIONS PROFESSIONNELLES 2022</a:t>
            </a:r>
            <a:endParaRPr lang="fr-FR" sz="4000" b="1" dirty="0">
              <a:solidFill>
                <a:srgbClr val="4D5767"/>
              </a:solidFill>
              <a:latin typeface="Trebuchet MS"/>
              <a:ea typeface="Cambria"/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46E7762-333F-D846-99BE-3B512AA49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27" y="2498685"/>
            <a:ext cx="3040752" cy="18606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381744" y="6053328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 DECEMBRE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D27C8E9B-CE85-4BC1-B31F-B05FCCE047B2}"/>
              </a:ext>
            </a:extLst>
          </p:cNvPr>
          <p:cNvSpPr/>
          <p:nvPr/>
        </p:nvSpPr>
        <p:spPr>
          <a:xfrm>
            <a:off x="659519" y="1370791"/>
            <a:ext cx="2353877" cy="2230844"/>
          </a:xfrm>
          <a:prstGeom prst="ellipse">
            <a:avLst/>
          </a:prstGeom>
          <a:solidFill>
            <a:srgbClr val="4D5767"/>
          </a:solidFill>
          <a:ln>
            <a:solidFill>
              <a:srgbClr val="4D5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Trebuchet MS"/>
                <a:cs typeface="Calibri"/>
              </a:rPr>
              <a:t>LOREM IPSUM</a:t>
            </a:r>
            <a:endParaRPr lang="fr-FR" sz="1500" b="1">
              <a:latin typeface="Trebuchet MS"/>
            </a:endParaRPr>
          </a:p>
        </p:txBody>
      </p:sp>
      <p:pic>
        <p:nvPicPr>
          <p:cNvPr id="2" name="Image 7" descr="Une main tapant sur le clavier">
            <a:extLst>
              <a:ext uri="{FF2B5EF4-FFF2-40B4-BE49-F238E27FC236}">
                <a16:creationId xmlns="" xmlns:a16="http://schemas.microsoft.com/office/drawing/2014/main" id="{F855D115-D25A-4ED9-A668-BBBF1DA9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39" y="1542972"/>
            <a:ext cx="1892037" cy="18860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4">
            <a:extLst>
              <a:ext uri="{FF2B5EF4-FFF2-40B4-BE49-F238E27FC236}">
                <a16:creationId xmlns="" xmlns:a16="http://schemas.microsoft.com/office/drawing/2014/main" id="{B074539E-B783-4244-8CD9-A1120255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4" name="ZoneTexte 1">
            <a:extLst>
              <a:ext uri="{FF2B5EF4-FFF2-40B4-BE49-F238E27FC236}">
                <a16:creationId xmlns="" xmlns:a16="http://schemas.microsoft.com/office/drawing/2014/main" id="{E13C7AED-D124-4B17-AD4C-9AA59F79DACD}"/>
              </a:ext>
            </a:extLst>
          </p:cNvPr>
          <p:cNvSpPr txBox="1"/>
          <p:nvPr/>
        </p:nvSpPr>
        <p:spPr>
          <a:xfrm>
            <a:off x="149222" y="6427285"/>
            <a:ext cx="5163442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FFFFFF"/>
                </a:solidFill>
                <a:latin typeface="Trebuchet MS"/>
              </a:rPr>
              <a:t>ELECTIONS PROFESSIONNELLES 2022</a:t>
            </a:r>
            <a:endParaRPr lang="fr-FR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6" name="ZoneTexte 2">
            <a:extLst>
              <a:ext uri="{FF2B5EF4-FFF2-40B4-BE49-F238E27FC236}">
                <a16:creationId xmlns="" xmlns:a16="http://schemas.microsoft.com/office/drawing/2014/main" id="{FD97A970-E77D-41C3-B867-B680333E7123}"/>
              </a:ext>
            </a:extLst>
          </p:cNvPr>
          <p:cNvSpPr txBox="1"/>
          <p:nvPr/>
        </p:nvSpPr>
        <p:spPr>
          <a:xfrm>
            <a:off x="841374" y="3938383"/>
            <a:ext cx="205896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latin typeface="Trebuchet MS"/>
                <a:cs typeface="Calibri"/>
              </a:rPr>
              <a:t>CAP A</a:t>
            </a:r>
            <a:endParaRPr lang="fr-FR" sz="2000" dirty="0">
              <a:latin typeface="Trebuchet MS"/>
              <a:cs typeface="Calibri"/>
            </a:endParaRPr>
          </a:p>
        </p:txBody>
      </p:sp>
      <p:sp>
        <p:nvSpPr>
          <p:cNvPr id="19" name="ZoneTexte 5">
            <a:extLst>
              <a:ext uri="{FF2B5EF4-FFF2-40B4-BE49-F238E27FC236}">
                <a16:creationId xmlns="" xmlns:a16="http://schemas.microsoft.com/office/drawing/2014/main" id="{5237B889-850C-4AB4-B8B1-2497035985BB}"/>
              </a:ext>
            </a:extLst>
          </p:cNvPr>
          <p:cNvSpPr txBox="1"/>
          <p:nvPr/>
        </p:nvSpPr>
        <p:spPr>
          <a:xfrm>
            <a:off x="924839" y="4675242"/>
            <a:ext cx="2377857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600" dirty="0">
              <a:solidFill>
                <a:srgbClr val="333333"/>
              </a:solidFill>
              <a:latin typeface="Trebuchet MS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C99B771-6BCB-9644-9138-ECF3E8AD0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26981"/>
              </p:ext>
            </p:extLst>
          </p:nvPr>
        </p:nvGraphicFramePr>
        <p:xfrm>
          <a:off x="3781636" y="2342730"/>
          <a:ext cx="68802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461684"/>
                <a:gridCol w="23865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LISTE</a:t>
                      </a:r>
                      <a:endParaRPr lang="fr-FR" dirty="0"/>
                    </a:p>
                  </a:txBody>
                  <a:tcPr>
                    <a:solidFill>
                      <a:srgbClr val="DC76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VOIX</a:t>
                      </a:r>
                      <a:r>
                        <a:rPr lang="fr-FR" baseline="0" dirty="0" smtClean="0"/>
                        <a:t> OBTENUES</a:t>
                      </a:r>
                      <a:endParaRPr lang="fr-FR" dirty="0"/>
                    </a:p>
                  </a:txBody>
                  <a:tcPr>
                    <a:solidFill>
                      <a:srgbClr val="DC76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SIEGES</a:t>
                      </a:r>
                      <a:endParaRPr lang="fr-FR" dirty="0"/>
                    </a:p>
                  </a:txBody>
                  <a:tcPr>
                    <a:solidFill>
                      <a:srgbClr val="DC76C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SNDGCT</a:t>
                      </a:r>
                      <a:endParaRPr lang="fr-FR" dirty="0"/>
                    </a:p>
                  </a:txBody>
                  <a:tcPr>
                    <a:solidFill>
                      <a:srgbClr val="EEC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>
                    <a:solidFill>
                      <a:srgbClr val="EEC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solidFill>
                      <a:srgbClr val="EECB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CFDT</a:t>
                      </a:r>
                      <a:endParaRPr lang="fr-FR" dirty="0"/>
                    </a:p>
                  </a:txBody>
                  <a:tcPr>
                    <a:solidFill>
                      <a:srgbClr val="EEC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>
                    <a:solidFill>
                      <a:srgbClr val="EEC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solidFill>
                      <a:srgbClr val="EECB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14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D27C8E9B-CE85-4BC1-B31F-B05FCCE047B2}"/>
              </a:ext>
            </a:extLst>
          </p:cNvPr>
          <p:cNvSpPr/>
          <p:nvPr/>
        </p:nvSpPr>
        <p:spPr>
          <a:xfrm>
            <a:off x="659519" y="1370791"/>
            <a:ext cx="2353877" cy="2230844"/>
          </a:xfrm>
          <a:prstGeom prst="ellipse">
            <a:avLst/>
          </a:prstGeom>
          <a:solidFill>
            <a:srgbClr val="4D5767"/>
          </a:solidFill>
          <a:ln>
            <a:solidFill>
              <a:srgbClr val="4D5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Trebuchet MS"/>
                <a:cs typeface="Calibri"/>
              </a:rPr>
              <a:t>LOREM IPSUM</a:t>
            </a:r>
            <a:endParaRPr lang="fr-FR" sz="1500" b="1">
              <a:latin typeface="Trebuchet MS"/>
            </a:endParaRPr>
          </a:p>
        </p:txBody>
      </p:sp>
      <p:pic>
        <p:nvPicPr>
          <p:cNvPr id="2" name="Image 7" descr="Une main tapant sur le clavier">
            <a:extLst>
              <a:ext uri="{FF2B5EF4-FFF2-40B4-BE49-F238E27FC236}">
                <a16:creationId xmlns="" xmlns:a16="http://schemas.microsoft.com/office/drawing/2014/main" id="{F855D115-D25A-4ED9-A668-BBBF1DA9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39" y="1542972"/>
            <a:ext cx="1892037" cy="18860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4">
            <a:extLst>
              <a:ext uri="{FF2B5EF4-FFF2-40B4-BE49-F238E27FC236}">
                <a16:creationId xmlns="" xmlns:a16="http://schemas.microsoft.com/office/drawing/2014/main" id="{B074539E-B783-4244-8CD9-A1120255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16" name="ZoneTexte 2">
            <a:extLst>
              <a:ext uri="{FF2B5EF4-FFF2-40B4-BE49-F238E27FC236}">
                <a16:creationId xmlns="" xmlns:a16="http://schemas.microsoft.com/office/drawing/2014/main" id="{FD97A970-E77D-41C3-B867-B680333E7123}"/>
              </a:ext>
            </a:extLst>
          </p:cNvPr>
          <p:cNvSpPr txBox="1"/>
          <p:nvPr/>
        </p:nvSpPr>
        <p:spPr>
          <a:xfrm>
            <a:off x="841374" y="3938383"/>
            <a:ext cx="205896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latin typeface="Trebuchet MS"/>
                <a:cs typeface="Calibri"/>
              </a:rPr>
              <a:t>CAP B</a:t>
            </a:r>
            <a:endParaRPr lang="fr-FR" sz="2000" dirty="0">
              <a:latin typeface="Trebuchet MS"/>
              <a:cs typeface="Calibri"/>
            </a:endParaRPr>
          </a:p>
        </p:txBody>
      </p:sp>
      <p:sp>
        <p:nvSpPr>
          <p:cNvPr id="19" name="ZoneTexte 5">
            <a:extLst>
              <a:ext uri="{FF2B5EF4-FFF2-40B4-BE49-F238E27FC236}">
                <a16:creationId xmlns="" xmlns:a16="http://schemas.microsoft.com/office/drawing/2014/main" id="{5237B889-850C-4AB4-B8B1-2497035985BB}"/>
              </a:ext>
            </a:extLst>
          </p:cNvPr>
          <p:cNvSpPr txBox="1"/>
          <p:nvPr/>
        </p:nvSpPr>
        <p:spPr>
          <a:xfrm>
            <a:off x="924839" y="4675242"/>
            <a:ext cx="2377857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600" dirty="0">
              <a:solidFill>
                <a:srgbClr val="333333"/>
              </a:solidFill>
              <a:latin typeface="Trebuchet MS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C99B771-6BCB-9644-9138-ECF3E8AD0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64271"/>
              </p:ext>
            </p:extLst>
          </p:nvPr>
        </p:nvGraphicFramePr>
        <p:xfrm>
          <a:off x="3781636" y="2342730"/>
          <a:ext cx="6880268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461684"/>
                <a:gridCol w="23865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LISTE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VOIX</a:t>
                      </a:r>
                      <a:r>
                        <a:rPr lang="fr-FR" baseline="0" dirty="0" smtClean="0"/>
                        <a:t> OBTENUES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SIEGES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CGT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CFDT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">
            <a:extLst>
              <a:ext uri="{FF2B5EF4-FFF2-40B4-BE49-F238E27FC236}">
                <a16:creationId xmlns="" xmlns:a16="http://schemas.microsoft.com/office/drawing/2014/main" id="{E13C7AED-D124-4B17-AD4C-9AA59F79DACD}"/>
              </a:ext>
            </a:extLst>
          </p:cNvPr>
          <p:cNvSpPr txBox="1"/>
          <p:nvPr/>
        </p:nvSpPr>
        <p:spPr>
          <a:xfrm>
            <a:off x="149222" y="6427285"/>
            <a:ext cx="5163442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FFFFFF"/>
                </a:solidFill>
                <a:latin typeface="Trebuchet MS"/>
              </a:rPr>
              <a:t>ELECTIONS PROFESSIONNELLES 2022</a:t>
            </a:r>
            <a:endParaRPr lang="fr-FR" b="1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69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D27C8E9B-CE85-4BC1-B31F-B05FCCE047B2}"/>
              </a:ext>
            </a:extLst>
          </p:cNvPr>
          <p:cNvSpPr/>
          <p:nvPr/>
        </p:nvSpPr>
        <p:spPr>
          <a:xfrm>
            <a:off x="659519" y="1370791"/>
            <a:ext cx="2353877" cy="2230844"/>
          </a:xfrm>
          <a:prstGeom prst="ellipse">
            <a:avLst/>
          </a:prstGeom>
          <a:solidFill>
            <a:srgbClr val="4D5767"/>
          </a:solidFill>
          <a:ln>
            <a:solidFill>
              <a:srgbClr val="4D5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Trebuchet MS"/>
                <a:cs typeface="Calibri"/>
              </a:rPr>
              <a:t>LOREM IPSUM</a:t>
            </a:r>
            <a:endParaRPr lang="fr-FR" sz="1500" b="1">
              <a:latin typeface="Trebuchet MS"/>
            </a:endParaRPr>
          </a:p>
        </p:txBody>
      </p:sp>
      <p:pic>
        <p:nvPicPr>
          <p:cNvPr id="2" name="Image 7" descr="Une main tapant sur le clavier">
            <a:extLst>
              <a:ext uri="{FF2B5EF4-FFF2-40B4-BE49-F238E27FC236}">
                <a16:creationId xmlns="" xmlns:a16="http://schemas.microsoft.com/office/drawing/2014/main" id="{F855D115-D25A-4ED9-A668-BBBF1DA9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39" y="1542972"/>
            <a:ext cx="1892037" cy="18860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4">
            <a:extLst>
              <a:ext uri="{FF2B5EF4-FFF2-40B4-BE49-F238E27FC236}">
                <a16:creationId xmlns="" xmlns:a16="http://schemas.microsoft.com/office/drawing/2014/main" id="{B074539E-B783-4244-8CD9-A1120255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4" name="ZoneTexte 1">
            <a:extLst>
              <a:ext uri="{FF2B5EF4-FFF2-40B4-BE49-F238E27FC236}">
                <a16:creationId xmlns="" xmlns:a16="http://schemas.microsoft.com/office/drawing/2014/main" id="{E13C7AED-D124-4B17-AD4C-9AA59F79DACD}"/>
              </a:ext>
            </a:extLst>
          </p:cNvPr>
          <p:cNvSpPr txBox="1"/>
          <p:nvPr/>
        </p:nvSpPr>
        <p:spPr>
          <a:xfrm>
            <a:off x="149222" y="6427285"/>
            <a:ext cx="245486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>
                <a:solidFill>
                  <a:srgbClr val="FFFFFF"/>
                </a:solidFill>
                <a:latin typeface="Trebuchet MS"/>
              </a:rPr>
              <a:t>Titre de la présentation</a:t>
            </a:r>
            <a:endParaRPr lang="fr-FR" b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16" name="ZoneTexte 2">
            <a:extLst>
              <a:ext uri="{FF2B5EF4-FFF2-40B4-BE49-F238E27FC236}">
                <a16:creationId xmlns="" xmlns:a16="http://schemas.microsoft.com/office/drawing/2014/main" id="{FD97A970-E77D-41C3-B867-B680333E7123}"/>
              </a:ext>
            </a:extLst>
          </p:cNvPr>
          <p:cNvSpPr txBox="1"/>
          <p:nvPr/>
        </p:nvSpPr>
        <p:spPr>
          <a:xfrm>
            <a:off x="841374" y="3938383"/>
            <a:ext cx="205896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latin typeface="Trebuchet MS"/>
                <a:cs typeface="Calibri"/>
              </a:rPr>
              <a:t>CAP C</a:t>
            </a:r>
            <a:endParaRPr lang="fr-FR" sz="2000" dirty="0">
              <a:latin typeface="Trebuchet MS"/>
              <a:cs typeface="Calibri"/>
            </a:endParaRPr>
          </a:p>
        </p:txBody>
      </p:sp>
      <p:sp>
        <p:nvSpPr>
          <p:cNvPr id="19" name="ZoneTexte 5">
            <a:extLst>
              <a:ext uri="{FF2B5EF4-FFF2-40B4-BE49-F238E27FC236}">
                <a16:creationId xmlns="" xmlns:a16="http://schemas.microsoft.com/office/drawing/2014/main" id="{5237B889-850C-4AB4-B8B1-2497035985BB}"/>
              </a:ext>
            </a:extLst>
          </p:cNvPr>
          <p:cNvSpPr txBox="1"/>
          <p:nvPr/>
        </p:nvSpPr>
        <p:spPr>
          <a:xfrm>
            <a:off x="924839" y="4675242"/>
            <a:ext cx="2377857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600" dirty="0">
              <a:solidFill>
                <a:srgbClr val="333333"/>
              </a:solidFill>
              <a:latin typeface="Trebuchet MS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C99B771-6BCB-9644-9138-ECF3E8AD0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34330"/>
              </p:ext>
            </p:extLst>
          </p:nvPr>
        </p:nvGraphicFramePr>
        <p:xfrm>
          <a:off x="3781636" y="2342730"/>
          <a:ext cx="6880268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461684"/>
                <a:gridCol w="23865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LISTE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VOIX</a:t>
                      </a:r>
                      <a:r>
                        <a:rPr lang="fr-FR" baseline="0" dirty="0" smtClean="0"/>
                        <a:t> OBTENUES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SIEGES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CGT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CFDT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5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D27C8E9B-CE85-4BC1-B31F-B05FCCE047B2}"/>
              </a:ext>
            </a:extLst>
          </p:cNvPr>
          <p:cNvSpPr/>
          <p:nvPr/>
        </p:nvSpPr>
        <p:spPr>
          <a:xfrm>
            <a:off x="659519" y="1370791"/>
            <a:ext cx="2353877" cy="2230844"/>
          </a:xfrm>
          <a:prstGeom prst="ellipse">
            <a:avLst/>
          </a:prstGeom>
          <a:solidFill>
            <a:srgbClr val="4D5767"/>
          </a:solidFill>
          <a:ln>
            <a:solidFill>
              <a:srgbClr val="4D5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Trebuchet MS"/>
                <a:cs typeface="Calibri"/>
              </a:rPr>
              <a:t>LOREM IPSUM</a:t>
            </a:r>
            <a:endParaRPr lang="fr-FR" sz="1500" b="1">
              <a:latin typeface="Trebuchet MS"/>
            </a:endParaRPr>
          </a:p>
        </p:txBody>
      </p:sp>
      <p:pic>
        <p:nvPicPr>
          <p:cNvPr id="2" name="Image 7" descr="Une main tapant sur le clavier">
            <a:extLst>
              <a:ext uri="{FF2B5EF4-FFF2-40B4-BE49-F238E27FC236}">
                <a16:creationId xmlns="" xmlns:a16="http://schemas.microsoft.com/office/drawing/2014/main" id="{F855D115-D25A-4ED9-A668-BBBF1DA9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39" y="1542972"/>
            <a:ext cx="1892037" cy="18860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4">
            <a:extLst>
              <a:ext uri="{FF2B5EF4-FFF2-40B4-BE49-F238E27FC236}">
                <a16:creationId xmlns="" xmlns:a16="http://schemas.microsoft.com/office/drawing/2014/main" id="{B074539E-B783-4244-8CD9-A1120255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4" name="ZoneTexte 1">
            <a:extLst>
              <a:ext uri="{FF2B5EF4-FFF2-40B4-BE49-F238E27FC236}">
                <a16:creationId xmlns="" xmlns:a16="http://schemas.microsoft.com/office/drawing/2014/main" id="{E13C7AED-D124-4B17-AD4C-9AA59F79DACD}"/>
              </a:ext>
            </a:extLst>
          </p:cNvPr>
          <p:cNvSpPr txBox="1"/>
          <p:nvPr/>
        </p:nvSpPr>
        <p:spPr>
          <a:xfrm>
            <a:off x="149222" y="6427285"/>
            <a:ext cx="381013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FFFFFF"/>
                </a:solidFill>
                <a:latin typeface="Trebuchet MS"/>
              </a:rPr>
              <a:t>ELECTIONS PROFESSIONNELLES 2022</a:t>
            </a:r>
            <a:endParaRPr lang="fr-FR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6" name="ZoneTexte 2">
            <a:extLst>
              <a:ext uri="{FF2B5EF4-FFF2-40B4-BE49-F238E27FC236}">
                <a16:creationId xmlns="" xmlns:a16="http://schemas.microsoft.com/office/drawing/2014/main" id="{FD97A970-E77D-41C3-B867-B680333E7123}"/>
              </a:ext>
            </a:extLst>
          </p:cNvPr>
          <p:cNvSpPr txBox="1"/>
          <p:nvPr/>
        </p:nvSpPr>
        <p:spPr>
          <a:xfrm>
            <a:off x="841374" y="3938383"/>
            <a:ext cx="205896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latin typeface="Trebuchet MS"/>
                <a:cs typeface="Calibri"/>
              </a:rPr>
              <a:t>CST</a:t>
            </a:r>
            <a:endParaRPr lang="fr-FR" sz="2000" dirty="0">
              <a:latin typeface="Trebuchet MS"/>
              <a:cs typeface="Calibri"/>
            </a:endParaRPr>
          </a:p>
        </p:txBody>
      </p:sp>
      <p:sp>
        <p:nvSpPr>
          <p:cNvPr id="19" name="ZoneTexte 5">
            <a:extLst>
              <a:ext uri="{FF2B5EF4-FFF2-40B4-BE49-F238E27FC236}">
                <a16:creationId xmlns="" xmlns:a16="http://schemas.microsoft.com/office/drawing/2014/main" id="{5237B889-850C-4AB4-B8B1-2497035985BB}"/>
              </a:ext>
            </a:extLst>
          </p:cNvPr>
          <p:cNvSpPr txBox="1"/>
          <p:nvPr/>
        </p:nvSpPr>
        <p:spPr>
          <a:xfrm>
            <a:off x="924839" y="4675242"/>
            <a:ext cx="2377857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600" dirty="0">
              <a:solidFill>
                <a:srgbClr val="333333"/>
              </a:solidFill>
              <a:latin typeface="Trebuchet MS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C99B771-6BCB-9644-9138-ECF3E8AD0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99112"/>
              </p:ext>
            </p:extLst>
          </p:nvPr>
        </p:nvGraphicFramePr>
        <p:xfrm>
          <a:off x="3781636" y="2342730"/>
          <a:ext cx="6880268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461684"/>
                <a:gridCol w="23865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LISTE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VOIX</a:t>
                      </a:r>
                      <a:r>
                        <a:rPr lang="fr-FR" baseline="0" dirty="0" smtClean="0"/>
                        <a:t> OBTENUES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SIEGES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CGT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CFDT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634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23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7" y="2973214"/>
            <a:ext cx="12001166" cy="91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4">
            <a:extLst>
              <a:ext uri="{FF2B5EF4-FFF2-40B4-BE49-F238E27FC236}">
                <a16:creationId xmlns="" xmlns:a16="http://schemas.microsoft.com/office/drawing/2014/main" id="{B074539E-B783-4244-8CD9-A1120255C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5983"/>
            <a:ext cx="12187004" cy="521158"/>
          </a:xfrm>
          <a:prstGeom prst="rect">
            <a:avLst/>
          </a:prstGeom>
        </p:spPr>
      </p:pic>
      <p:sp>
        <p:nvSpPr>
          <p:cNvPr id="19" name="ZoneTexte 5">
            <a:extLst>
              <a:ext uri="{FF2B5EF4-FFF2-40B4-BE49-F238E27FC236}">
                <a16:creationId xmlns="" xmlns:a16="http://schemas.microsoft.com/office/drawing/2014/main" id="{5237B889-850C-4AB4-B8B1-2497035985BB}"/>
              </a:ext>
            </a:extLst>
          </p:cNvPr>
          <p:cNvSpPr txBox="1"/>
          <p:nvPr/>
        </p:nvSpPr>
        <p:spPr>
          <a:xfrm>
            <a:off x="924839" y="4675242"/>
            <a:ext cx="2377857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600" dirty="0">
              <a:solidFill>
                <a:srgbClr val="333333"/>
              </a:solidFill>
              <a:latin typeface="Trebuchet MS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C99B771-6BCB-9644-9138-ECF3E8AD0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73352" y="2952793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MERCI A TOUS DE VOTRE PARTICIPATION</a:t>
            </a:r>
            <a:endParaRPr lang="fr-FR" sz="3600" dirty="0"/>
          </a:p>
        </p:txBody>
      </p:sp>
      <p:sp>
        <p:nvSpPr>
          <p:cNvPr id="13" name="ZoneTexte 1">
            <a:extLst>
              <a:ext uri="{FF2B5EF4-FFF2-40B4-BE49-F238E27FC236}">
                <a16:creationId xmlns="" xmlns:a16="http://schemas.microsoft.com/office/drawing/2014/main" id="{E13C7AED-D124-4B17-AD4C-9AA59F79DACD}"/>
              </a:ext>
            </a:extLst>
          </p:cNvPr>
          <p:cNvSpPr txBox="1"/>
          <p:nvPr/>
        </p:nvSpPr>
        <p:spPr>
          <a:xfrm>
            <a:off x="149222" y="6427285"/>
            <a:ext cx="5163442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FFFFFF"/>
                </a:solidFill>
                <a:latin typeface="Trebuchet MS"/>
              </a:rPr>
              <a:t>ELECTIONS PROFESSIONNELLES 2022</a:t>
            </a:r>
            <a:endParaRPr lang="fr-FR" b="1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4082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85</Words>
  <Application>Microsoft Office PowerPoint</Application>
  <PresentationFormat>Grand écran</PresentationFormat>
  <Paragraphs>52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Eva Salgado</dc:creator>
  <cp:lastModifiedBy>Virginie Eve-Crouzet</cp:lastModifiedBy>
  <cp:revision>133</cp:revision>
  <cp:lastPrinted>2021-07-30T06:51:54Z</cp:lastPrinted>
  <dcterms:created xsi:type="dcterms:W3CDTF">2021-07-27T13:35:59Z</dcterms:created>
  <dcterms:modified xsi:type="dcterms:W3CDTF">2022-12-08T16:57:42Z</dcterms:modified>
</cp:coreProperties>
</file>