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75A5E0-DE2B-DE3D-8780-596C1DED7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8940A4-763A-601C-8483-7497D6779B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C1FB9F-CD99-2EF3-B395-F8E0E19A9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E915FE-163B-B712-A568-BB3A09AB9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5D7664-5E8D-7C3B-CBCB-C904E903E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563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F1A11-2253-DF92-B141-6A00E6C5F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64C765-6BC1-DD19-7EFE-1C65BF148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E39511-B657-ED87-2151-AEB53527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351B48-B0FD-6FAC-A45A-972AC9ED7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CEBD48-DC74-0584-E907-E35305AB9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8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A7384-22D6-3471-90BE-2C040A42BB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CBD0FA-720E-CC9E-8DBF-8D7F436D0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06E232-1D01-4418-3B52-8EC5B6DC7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C9DDB8-B39F-3604-A125-B7E947A6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A5C2FA-E477-17A3-AA20-1EB6ACAE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382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2950B3-F329-B214-6A5F-20202AE04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130087-B338-2708-26C0-DC7660244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499EEA-38EE-D0C2-E1A4-FAE7C52DB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258374-EA50-C238-3E1C-95488A6B4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F0170C-0D97-5D66-A464-66BAFE405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0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B448FD-3807-9BB2-251D-634972F09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C51B97-2B78-66B3-E4E0-402876646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302B67-0035-2490-7BDC-2100A0641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666837-3C20-88FF-C714-A4E9EC6B8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D4DEEE-98F1-0247-C9FE-161B3D72B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55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192A5-8DC8-82A9-B958-6DFFB67F6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D8F0E1-5F08-2C24-0BE8-0E28078851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D3A2A5-965B-8E15-00D9-44418DEC7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5446A6-9B11-F076-2B25-0144688E6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1BACAD-55DB-ABE1-424D-B7A6419B0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FB3EF07-14EF-C503-5B0E-E46F5730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67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9EEBCF-FFDE-46D8-51D7-78ED39129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FDA695-9DD0-0B74-D434-ABF1FE31D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9E2032-0DC7-DCC2-FDDA-FB3AD5F2F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A31A1D-E7D6-9066-D53E-65CF44CB2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DAA0EA8-B627-6A10-28E2-83F4F7C90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D461D2-A1DA-A59A-C700-01C1DD17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4C49B0B-2D7E-E6B1-3546-C8AB1D8AE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660C0FB-E6F7-1989-679E-8C74DC949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19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2D3A5B-08E2-128E-81EA-18CBCF77C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8CF9C20-7CC5-0A47-240A-7AB84034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16771B-FF61-EA91-FA87-238790EB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DC2203-3C70-425F-52A3-98ADA814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28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0066D-C4EA-8EB4-6B0F-DAD30B11C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65DBD1-7867-273E-EE61-E27CE2D68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47150C-73DB-74F9-6557-FF8EEE399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953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C4F5FA-0777-F54F-5329-7EEB2FB56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9855A3-C2CE-C279-8287-C63DDC1FD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83729E-0FFA-E6AB-0500-14B7102E9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4A45D2-417D-1281-320F-91293A029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FFADD3-BDCB-D049-D2E9-24CEA63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8509E0-413E-8E3D-3BFF-0579BC0D2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8375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FF375-7522-0539-E947-924EE14F4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F78AFA-E236-4197-7FA3-63BA6C93E6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4FB01E-581C-6F3F-2074-7791802EE5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33A1A8-7207-1144-EA7C-89DACE5E9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CCD333-7EAF-4057-5444-EC134178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0E6027E-8ABA-4CB3-82F7-93592C1D4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348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8F34445-635C-174C-663A-15C798650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903E1F-5177-206D-A20B-56F4461E2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474458-101E-F41A-3C60-7A244AC9A8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EE7BF-1F1C-46CB-8F98-35B6BCFC45FE}" type="datetimeFigureOut">
              <a:rPr lang="fr-FR" smtClean="0"/>
              <a:t>23/01/2026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DD745C-CA62-068F-50DD-09E77A9101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3DF8C6-F1DB-ABAF-81E1-84533B113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EB74B7-41D3-4FB6-92F1-940165B613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4273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3090583" y="2143972"/>
            <a:ext cx="2852616" cy="3820410"/>
          </a:xfrm>
          <a:prstGeom prst="roundRect">
            <a:avLst/>
          </a:prstGeom>
          <a:noFill/>
          <a:ln>
            <a:solidFill>
              <a:srgbClr val="1EA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5334221" y="170724"/>
            <a:ext cx="1974273" cy="59228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PRESIDENT</a:t>
            </a: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Eric MARTELLIERE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4379036" y="1014742"/>
            <a:ext cx="3884154" cy="5940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DIRECTION GENERALE DES SERVICES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Gaëtane TOUCHAIN-MALTETE 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9068012" y="314267"/>
            <a:ext cx="1974273" cy="101157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 dirty="0">
              <a:solidFill>
                <a:schemeClr val="tx1"/>
              </a:solidFill>
            </a:endParaRPr>
          </a:p>
          <a:p>
            <a:pPr algn="ctr"/>
            <a:r>
              <a:rPr lang="fr-FR" sz="1100" b="1" dirty="0">
                <a:solidFill>
                  <a:schemeClr val="tx1"/>
                </a:solidFill>
              </a:rPr>
              <a:t>SECRETARIAT GENERAL</a:t>
            </a:r>
          </a:p>
          <a:p>
            <a:pPr algn="ctr"/>
            <a:r>
              <a:rPr lang="fr-FR" sz="1100" dirty="0">
                <a:solidFill>
                  <a:schemeClr val="tx1"/>
                </a:solidFill>
              </a:rPr>
              <a:t>Karine NAUDIN</a:t>
            </a:r>
          </a:p>
          <a:p>
            <a:pPr algn="ctr"/>
            <a:endParaRPr lang="fr-FR" sz="1100" b="1" dirty="0">
              <a:solidFill>
                <a:schemeClr val="tx1"/>
              </a:solidFill>
            </a:endParaRPr>
          </a:p>
          <a:p>
            <a:pPr algn="ctr"/>
            <a:r>
              <a:rPr lang="fr-FR" sz="1100" b="1" dirty="0">
                <a:solidFill>
                  <a:schemeClr val="tx1"/>
                </a:solidFill>
              </a:rPr>
              <a:t>COMMUNICATION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Virginie ROBERT</a:t>
            </a:r>
          </a:p>
          <a:p>
            <a:pPr algn="ctr"/>
            <a:endParaRPr lang="fr-FR" sz="1100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13398" y="1853482"/>
            <a:ext cx="2340000" cy="594000"/>
          </a:xfrm>
          <a:prstGeom prst="roundRect">
            <a:avLst/>
          </a:prstGeom>
          <a:solidFill>
            <a:srgbClr val="5D5D5D"/>
          </a:solidFill>
          <a:ln>
            <a:solidFill>
              <a:srgbClr val="5D5D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POLE MISSIONS INTERNES</a:t>
            </a:r>
          </a:p>
          <a:p>
            <a:pPr algn="ctr"/>
            <a:r>
              <a:rPr lang="fr-FR" sz="1100" dirty="0">
                <a:solidFill>
                  <a:schemeClr val="bg1"/>
                </a:solidFill>
              </a:rPr>
              <a:t>Gaëtane TOUCHAIN-MALTETE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82696" y="2590798"/>
            <a:ext cx="2623483" cy="303055"/>
          </a:xfrm>
          <a:prstGeom prst="roundRect">
            <a:avLst/>
          </a:prstGeom>
          <a:solidFill>
            <a:srgbClr val="5D5D5D"/>
          </a:solidFill>
          <a:ln>
            <a:solidFill>
              <a:srgbClr val="5D5D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</a:rPr>
              <a:t>Ressources Humaines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4580" y="2150481"/>
            <a:ext cx="2888892" cy="4369587"/>
          </a:xfrm>
          <a:prstGeom prst="roundRect">
            <a:avLst/>
          </a:prstGeom>
          <a:noFill/>
          <a:ln>
            <a:solidFill>
              <a:srgbClr val="5D5D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6157302" y="2150483"/>
            <a:ext cx="2910710" cy="4454846"/>
          </a:xfrm>
          <a:prstGeom prst="roundRect">
            <a:avLst/>
          </a:prstGeom>
          <a:noFill/>
          <a:ln>
            <a:solidFill>
              <a:srgbClr val="9BB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à coins arrondis 17"/>
          <p:cNvSpPr/>
          <p:nvPr/>
        </p:nvSpPr>
        <p:spPr>
          <a:xfrm>
            <a:off x="6442656" y="1806166"/>
            <a:ext cx="2398091" cy="594000"/>
          </a:xfrm>
          <a:prstGeom prst="roundRect">
            <a:avLst/>
          </a:prstGeom>
          <a:solidFill>
            <a:srgbClr val="9BBB58"/>
          </a:solidFill>
          <a:ln>
            <a:solidFill>
              <a:srgbClr val="9BBB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POLE SANTE AU TRAVAIL</a:t>
            </a:r>
          </a:p>
          <a:p>
            <a:pPr algn="ctr"/>
            <a:r>
              <a:rPr lang="fr-FR" sz="1100" dirty="0">
                <a:solidFill>
                  <a:schemeClr val="bg1"/>
                </a:solidFill>
              </a:rPr>
              <a:t>Françoise DELAVEAU-DESOEUVRE</a:t>
            </a:r>
          </a:p>
          <a:p>
            <a:pPr algn="ctr"/>
            <a:r>
              <a:rPr lang="fr-FR" sz="1100" dirty="0">
                <a:solidFill>
                  <a:schemeClr val="bg1"/>
                </a:solidFill>
              </a:rPr>
              <a:t>Isabelle GUICHARD-REGY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6229859" y="2520292"/>
            <a:ext cx="2610888" cy="281089"/>
          </a:xfrm>
          <a:prstGeom prst="roundRect">
            <a:avLst/>
          </a:prstGeom>
          <a:solidFill>
            <a:srgbClr val="9BBB58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Médecine préventive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9224018" y="2334228"/>
            <a:ext cx="2910710" cy="4271101"/>
          </a:xfrm>
          <a:prstGeom prst="roundRect">
            <a:avLst/>
          </a:prstGeom>
          <a:noFill/>
          <a:ln>
            <a:solidFill>
              <a:srgbClr val="FF56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9480327" y="1853482"/>
            <a:ext cx="2340000" cy="594000"/>
          </a:xfrm>
          <a:prstGeom prst="roundRect">
            <a:avLst/>
          </a:prstGeom>
          <a:solidFill>
            <a:srgbClr val="FF5621"/>
          </a:solidFill>
          <a:ln>
            <a:solidFill>
              <a:srgbClr val="FF56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POLE ACCOMPAGNEMENT DANS L’EMPLOI</a:t>
            </a:r>
          </a:p>
          <a:p>
            <a:pPr algn="ctr"/>
            <a:r>
              <a:rPr lang="fr-FR" sz="1100" dirty="0">
                <a:solidFill>
                  <a:schemeClr val="bg1"/>
                </a:solidFill>
              </a:rPr>
              <a:t>Fatima ALBERTO-BOUHALLIER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9326239" y="2606165"/>
            <a:ext cx="2573148" cy="302400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Emploi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53086" y="2912535"/>
            <a:ext cx="24670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Laëtitia GANDOUIN - Responsable</a:t>
            </a:r>
          </a:p>
          <a:p>
            <a:r>
              <a:rPr lang="fr-FR" sz="1100" dirty="0"/>
              <a:t>Stéphanie DOS SANTOS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183159" y="3355437"/>
            <a:ext cx="2623019" cy="303055"/>
          </a:xfrm>
          <a:prstGeom prst="roundRect">
            <a:avLst/>
          </a:prstGeom>
          <a:solidFill>
            <a:srgbClr val="5D5D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</a:rPr>
              <a:t>Finances - Comptabilité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53086" y="3621036"/>
            <a:ext cx="20603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Rhariba MAGROUNI</a:t>
            </a:r>
          </a:p>
          <a:p>
            <a:r>
              <a:rPr lang="fr-FR" sz="1100" dirty="0"/>
              <a:t>Valérie CHOPIN</a:t>
            </a:r>
          </a:p>
          <a:p>
            <a:endParaRPr lang="fr-FR" sz="12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169895" y="4082499"/>
            <a:ext cx="2636283" cy="303055"/>
          </a:xfrm>
          <a:prstGeom prst="roundRect">
            <a:avLst/>
          </a:prstGeom>
          <a:solidFill>
            <a:srgbClr val="5D5D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</a:rPr>
              <a:t>Informatique - Téléphonie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38982" y="4352025"/>
            <a:ext cx="2244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Fatima ALBERTO-BOUHALLIER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142813" y="5242190"/>
            <a:ext cx="2658857" cy="303055"/>
          </a:xfrm>
          <a:prstGeom prst="roundRect">
            <a:avLst/>
          </a:prstGeom>
          <a:solidFill>
            <a:srgbClr val="5D5D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</a:rPr>
              <a:t>Entretien des locaux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346889" y="1853481"/>
            <a:ext cx="2398093" cy="737315"/>
          </a:xfrm>
          <a:prstGeom prst="roundRect">
            <a:avLst/>
          </a:prstGeom>
          <a:solidFill>
            <a:srgbClr val="1EA9B8"/>
          </a:solidFill>
          <a:ln>
            <a:solidFill>
              <a:srgbClr val="1EA9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POLE CONSEIL ET ACCOMPAGNEMENT STATUTAIRE</a:t>
            </a:r>
          </a:p>
          <a:p>
            <a:pPr algn="ctr"/>
            <a:r>
              <a:rPr lang="fr-FR" sz="1100" dirty="0">
                <a:solidFill>
                  <a:schemeClr val="bg1"/>
                </a:solidFill>
              </a:rPr>
              <a:t>Virginie EVE-CROUZET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153086" y="5541617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Sylvie DELALEU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3178133" y="2725356"/>
            <a:ext cx="2655869" cy="302400"/>
          </a:xfrm>
          <a:prstGeom prst="roundRect">
            <a:avLst/>
          </a:prstGeom>
          <a:solidFill>
            <a:srgbClr val="1E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Gestionnaire carrières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165320" y="3083273"/>
            <a:ext cx="20603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Sonia SOUILLÉ-CHESNEAU</a:t>
            </a:r>
          </a:p>
          <a:p>
            <a:r>
              <a:rPr lang="fr-FR" sz="1100" dirty="0"/>
              <a:t>Emilie MOENNE-LOCCOZ</a:t>
            </a:r>
          </a:p>
          <a:p>
            <a:r>
              <a:rPr lang="fr-FR" sz="1100" dirty="0"/>
              <a:t>Adeline FORTIN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3176166" y="3738954"/>
            <a:ext cx="2655868" cy="302400"/>
          </a:xfrm>
          <a:prstGeom prst="roundRect">
            <a:avLst/>
          </a:prstGeom>
          <a:solidFill>
            <a:srgbClr val="1E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Instances consultatives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3176165" y="4080886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Julie CHERRIER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3176167" y="4372267"/>
            <a:ext cx="2655867" cy="302400"/>
          </a:xfrm>
          <a:prstGeom prst="roundRect">
            <a:avLst/>
          </a:prstGeom>
          <a:solidFill>
            <a:srgbClr val="1E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CNRACL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3153402" y="4711101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Christine NONY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6241803" y="2744220"/>
            <a:ext cx="2060387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Anne BENOISTE</a:t>
            </a:r>
          </a:p>
          <a:p>
            <a:r>
              <a:rPr lang="fr-FR" sz="1100" dirty="0"/>
              <a:t>Gilles FRANCOIS</a:t>
            </a:r>
          </a:p>
          <a:p>
            <a:r>
              <a:rPr lang="fr-FR" sz="1100" dirty="0"/>
              <a:t>Charles LEISSLER</a:t>
            </a:r>
          </a:p>
          <a:p>
            <a:r>
              <a:rPr lang="fr-FR" sz="1100" dirty="0"/>
              <a:t>Aude LAVASIER</a:t>
            </a:r>
          </a:p>
          <a:p>
            <a:r>
              <a:rPr lang="fr-FR" sz="1100" dirty="0"/>
              <a:t>Justine BOUHOURS</a:t>
            </a:r>
          </a:p>
          <a:p>
            <a:r>
              <a:rPr lang="fr-FR" sz="1100" dirty="0"/>
              <a:t>Agnès BROUSSE</a:t>
            </a:r>
          </a:p>
          <a:p>
            <a:r>
              <a:rPr lang="fr-FR" sz="1100" dirty="0"/>
              <a:t>Florence JAFFRELOT</a:t>
            </a:r>
          </a:p>
          <a:p>
            <a:r>
              <a:rPr lang="fr-FR" sz="1100" dirty="0"/>
              <a:t>Valérie NOGUEIRA DA SILVA</a:t>
            </a:r>
          </a:p>
          <a:p>
            <a:r>
              <a:rPr lang="fr-FR" sz="1100" dirty="0"/>
              <a:t>Stéphanie BRILLET</a:t>
            </a:r>
          </a:p>
          <a:p>
            <a:endParaRPr lang="fr-FR" sz="1200" dirty="0"/>
          </a:p>
          <a:p>
            <a:endParaRPr lang="fr-FR" sz="1200" dirty="0"/>
          </a:p>
        </p:txBody>
      </p:sp>
      <p:sp>
        <p:nvSpPr>
          <p:cNvPr id="38" name="Rectangle à coins arrondis 37"/>
          <p:cNvSpPr/>
          <p:nvPr/>
        </p:nvSpPr>
        <p:spPr>
          <a:xfrm>
            <a:off x="6245031" y="4287750"/>
            <a:ext cx="2584594" cy="281089"/>
          </a:xfrm>
          <a:prstGeom prst="roundRect">
            <a:avLst/>
          </a:prstGeom>
          <a:solidFill>
            <a:srgbClr val="9BBB58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Prévention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6241803" y="4541958"/>
            <a:ext cx="2060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Franck PINON</a:t>
            </a:r>
          </a:p>
          <a:p>
            <a:endParaRPr lang="fr-FR" sz="1200" dirty="0"/>
          </a:p>
        </p:txBody>
      </p:sp>
      <p:sp>
        <p:nvSpPr>
          <p:cNvPr id="43" name="Rectangle à coins arrondis 42"/>
          <p:cNvSpPr/>
          <p:nvPr/>
        </p:nvSpPr>
        <p:spPr>
          <a:xfrm>
            <a:off x="6254980" y="5257830"/>
            <a:ext cx="2584592" cy="265875"/>
          </a:xfrm>
          <a:prstGeom prst="roundRect">
            <a:avLst/>
          </a:prstGeom>
          <a:solidFill>
            <a:srgbClr val="9BBB58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Instances médicales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6229859" y="5517916"/>
            <a:ext cx="20603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Stéphanie BRILLET</a:t>
            </a:r>
          </a:p>
          <a:p>
            <a:r>
              <a:rPr lang="fr-FR" sz="1100" dirty="0"/>
              <a:t>Patricia DUCHATEAU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6254980" y="5921166"/>
            <a:ext cx="2584592" cy="267208"/>
          </a:xfrm>
          <a:prstGeom prst="roundRect">
            <a:avLst/>
          </a:prstGeom>
          <a:solidFill>
            <a:srgbClr val="9BBB58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Assurances Statutaires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229859" y="6151575"/>
            <a:ext cx="27908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Patricia DUCHATEAU</a:t>
            </a:r>
          </a:p>
          <a:p>
            <a:r>
              <a:rPr lang="fr-FR" sz="1100" dirty="0"/>
              <a:t>Virginie AIDOUNI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9348006" y="2894085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Karine NAUDIN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9326238" y="3210562"/>
            <a:ext cx="2573149" cy="301292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Concours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9326238" y="3515498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Virginie ROBERT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324717" y="3814112"/>
            <a:ext cx="2574671" cy="302400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Secrétaires de Mairies Itinérantes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9348006" y="4093844"/>
            <a:ext cx="206038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Alexandra MALEFAN</a:t>
            </a:r>
          </a:p>
          <a:p>
            <a:r>
              <a:rPr lang="fr-FR" sz="1100" dirty="0"/>
              <a:t>Isabelle SUC</a:t>
            </a:r>
          </a:p>
          <a:p>
            <a:endParaRPr lang="fr-FR" sz="1200" dirty="0"/>
          </a:p>
        </p:txBody>
      </p:sp>
      <p:sp>
        <p:nvSpPr>
          <p:cNvPr id="52" name="Rectangle à coins arrondis 51"/>
          <p:cNvSpPr/>
          <p:nvPr/>
        </p:nvSpPr>
        <p:spPr>
          <a:xfrm>
            <a:off x="9335107" y="5079103"/>
            <a:ext cx="2564281" cy="302400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Correspondant Handicap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9318565" y="5392310"/>
            <a:ext cx="2349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Fatima ALBERTO-BOUHALLIER</a:t>
            </a:r>
          </a:p>
        </p:txBody>
      </p:sp>
      <p:sp>
        <p:nvSpPr>
          <p:cNvPr id="55" name="ZoneTexte 54"/>
          <p:cNvSpPr txBox="1"/>
          <p:nvPr/>
        </p:nvSpPr>
        <p:spPr>
          <a:xfrm>
            <a:off x="165388" y="4965191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Stéphanie DOS SANTOS</a:t>
            </a:r>
          </a:p>
        </p:txBody>
      </p:sp>
      <p:cxnSp>
        <p:nvCxnSpPr>
          <p:cNvPr id="15" name="Connecteur droit 14"/>
          <p:cNvCxnSpPr>
            <a:cxnSpLocks/>
            <a:stCxn id="4" idx="2"/>
          </p:cNvCxnSpPr>
          <p:nvPr/>
        </p:nvCxnSpPr>
        <p:spPr>
          <a:xfrm flipH="1">
            <a:off x="6321113" y="763006"/>
            <a:ext cx="245" cy="2515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cxnSpLocks/>
          </p:cNvCxnSpPr>
          <p:nvPr/>
        </p:nvCxnSpPr>
        <p:spPr>
          <a:xfrm>
            <a:off x="6321113" y="888758"/>
            <a:ext cx="27468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58"/>
          <p:cNvCxnSpPr/>
          <p:nvPr/>
        </p:nvCxnSpPr>
        <p:spPr>
          <a:xfrm>
            <a:off x="1485900" y="1704109"/>
            <a:ext cx="9216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 flipH="1">
            <a:off x="6321113" y="1560586"/>
            <a:ext cx="1" cy="144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flipH="1">
            <a:off x="1485900" y="1709008"/>
            <a:ext cx="1" cy="13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 flipH="1">
            <a:off x="4516890" y="1707511"/>
            <a:ext cx="1" cy="13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 flipH="1">
            <a:off x="7612657" y="1705797"/>
            <a:ext cx="1" cy="13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flipH="1">
            <a:off x="10700157" y="1707298"/>
            <a:ext cx="1" cy="136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17" y="172756"/>
            <a:ext cx="1424865" cy="1251222"/>
          </a:xfrm>
          <a:prstGeom prst="rect">
            <a:avLst/>
          </a:prstGeom>
        </p:spPr>
      </p:pic>
      <p:sp>
        <p:nvSpPr>
          <p:cNvPr id="66" name="Rectangle à coins arrondis 65"/>
          <p:cNvSpPr/>
          <p:nvPr/>
        </p:nvSpPr>
        <p:spPr>
          <a:xfrm>
            <a:off x="9318565" y="5680117"/>
            <a:ext cx="2564281" cy="302400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 Service Archivage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9335107" y="6001598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Alexia GILOT</a:t>
            </a:r>
          </a:p>
        </p:txBody>
      </p:sp>
      <p:sp>
        <p:nvSpPr>
          <p:cNvPr id="40" name="Rectangle à coins arrondis 49">
            <a:extLst>
              <a:ext uri="{FF2B5EF4-FFF2-40B4-BE49-F238E27FC236}">
                <a16:creationId xmlns:a16="http://schemas.microsoft.com/office/drawing/2014/main" id="{24601F29-92B6-5C91-3B79-9DD13DD0A0ED}"/>
              </a:ext>
            </a:extLst>
          </p:cNvPr>
          <p:cNvSpPr/>
          <p:nvPr/>
        </p:nvSpPr>
        <p:spPr>
          <a:xfrm>
            <a:off x="9308175" y="4558197"/>
            <a:ext cx="2574671" cy="302400"/>
          </a:xfrm>
          <a:prstGeom prst="roundRect">
            <a:avLst/>
          </a:prstGeom>
          <a:solidFill>
            <a:srgbClr val="FF5621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Accompagnement à la re/prise de poste – Animation du réseau de SGM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84BA5D2B-D4AE-247B-4ED3-BF20BAA4F788}"/>
              </a:ext>
            </a:extLst>
          </p:cNvPr>
          <p:cNvSpPr txBox="1"/>
          <p:nvPr/>
        </p:nvSpPr>
        <p:spPr>
          <a:xfrm>
            <a:off x="9348006" y="4844234"/>
            <a:ext cx="22181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Line DEL SIGNORE</a:t>
            </a:r>
          </a:p>
        </p:txBody>
      </p:sp>
      <p:sp>
        <p:nvSpPr>
          <p:cNvPr id="42" name="Rectangle à coins arrondis 37">
            <a:extLst>
              <a:ext uri="{FF2B5EF4-FFF2-40B4-BE49-F238E27FC236}">
                <a16:creationId xmlns:a16="http://schemas.microsoft.com/office/drawing/2014/main" id="{7C49BAAD-4809-1081-9E0E-7360419FA89C}"/>
              </a:ext>
            </a:extLst>
          </p:cNvPr>
          <p:cNvSpPr/>
          <p:nvPr/>
        </p:nvSpPr>
        <p:spPr>
          <a:xfrm>
            <a:off x="6241803" y="4767086"/>
            <a:ext cx="2584593" cy="281089"/>
          </a:xfrm>
          <a:prstGeom prst="roundRect">
            <a:avLst/>
          </a:prstGeom>
          <a:solidFill>
            <a:srgbClr val="9BBB58">
              <a:tint val="66000"/>
              <a:satMod val="1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Assistante Médico-Administrative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7D60BBB9-CD55-E37C-0C88-EB3A96A5B232}"/>
              </a:ext>
            </a:extLst>
          </p:cNvPr>
          <p:cNvSpPr txBox="1"/>
          <p:nvPr/>
        </p:nvSpPr>
        <p:spPr>
          <a:xfrm>
            <a:off x="6254980" y="5028110"/>
            <a:ext cx="226131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Aurélie SEBERT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853FE05-1FF9-2AFD-4C62-3DAD8FA424CF}"/>
              </a:ext>
            </a:extLst>
          </p:cNvPr>
          <p:cNvSpPr txBox="1"/>
          <p:nvPr/>
        </p:nvSpPr>
        <p:spPr>
          <a:xfrm>
            <a:off x="10591060" y="6605329"/>
            <a:ext cx="15436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MAJ janvier 2026</a:t>
            </a:r>
          </a:p>
        </p:txBody>
      </p:sp>
      <p:sp>
        <p:nvSpPr>
          <p:cNvPr id="16" name="Rectangle à coins arrondis 53"/>
          <p:cNvSpPr/>
          <p:nvPr/>
        </p:nvSpPr>
        <p:spPr>
          <a:xfrm>
            <a:off x="165388" y="4642590"/>
            <a:ext cx="2636282" cy="303055"/>
          </a:xfrm>
          <a:prstGeom prst="roundRect">
            <a:avLst/>
          </a:prstGeom>
          <a:solidFill>
            <a:srgbClr val="5D5D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bg1"/>
                </a:solidFill>
              </a:rPr>
              <a:t>Accueil - Logistique</a:t>
            </a:r>
          </a:p>
        </p:txBody>
      </p:sp>
      <p:sp>
        <p:nvSpPr>
          <p:cNvPr id="3" name="Rectangle à coins arrondis 34">
            <a:extLst>
              <a:ext uri="{FF2B5EF4-FFF2-40B4-BE49-F238E27FC236}">
                <a16:creationId xmlns:a16="http://schemas.microsoft.com/office/drawing/2014/main" id="{9544F5C2-1F30-9792-7918-F6786BBD41AF}"/>
              </a:ext>
            </a:extLst>
          </p:cNvPr>
          <p:cNvSpPr/>
          <p:nvPr/>
        </p:nvSpPr>
        <p:spPr>
          <a:xfrm>
            <a:off x="3153402" y="5006838"/>
            <a:ext cx="2655867" cy="383929"/>
          </a:xfrm>
          <a:prstGeom prst="roundRect">
            <a:avLst/>
          </a:prstGeom>
          <a:solidFill>
            <a:srgbClr val="1EA9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dirty="0">
                <a:solidFill>
                  <a:schemeClr val="tx1"/>
                </a:solidFill>
              </a:rPr>
              <a:t>Assistance et conseil en organisation /</a:t>
            </a:r>
          </a:p>
          <a:p>
            <a:r>
              <a:rPr lang="fr-FR" sz="1100" dirty="0">
                <a:solidFill>
                  <a:schemeClr val="tx1"/>
                </a:solidFill>
              </a:rPr>
              <a:t>Coaching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50685FA-F992-8B5F-4626-9ACDE95002E4}"/>
              </a:ext>
            </a:extLst>
          </p:cNvPr>
          <p:cNvSpPr txBox="1"/>
          <p:nvPr/>
        </p:nvSpPr>
        <p:spPr>
          <a:xfrm>
            <a:off x="3153402" y="5424894"/>
            <a:ext cx="20603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Virginie EVE-CROUZET</a:t>
            </a:r>
          </a:p>
        </p:txBody>
      </p:sp>
      <p:sp>
        <p:nvSpPr>
          <p:cNvPr id="13" name="Rectangle à coins arrondis 27">
            <a:extLst>
              <a:ext uri="{FF2B5EF4-FFF2-40B4-BE49-F238E27FC236}">
                <a16:creationId xmlns:a16="http://schemas.microsoft.com/office/drawing/2014/main" id="{1758D4ED-C507-77E0-C274-C21E0DBC1243}"/>
              </a:ext>
            </a:extLst>
          </p:cNvPr>
          <p:cNvSpPr/>
          <p:nvPr/>
        </p:nvSpPr>
        <p:spPr>
          <a:xfrm>
            <a:off x="3839385" y="6098942"/>
            <a:ext cx="1329429" cy="5109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>
                <a:solidFill>
                  <a:schemeClr val="tx1"/>
                </a:solidFill>
              </a:rPr>
              <a:t>34 agents</a:t>
            </a:r>
          </a:p>
          <a:p>
            <a:pPr algn="ctr"/>
            <a:r>
              <a:rPr lang="fr-FR" sz="1100" b="1" dirty="0">
                <a:solidFill>
                  <a:schemeClr val="tx1"/>
                </a:solidFill>
              </a:rPr>
              <a:t>29,30 ETP</a:t>
            </a:r>
          </a:p>
        </p:txBody>
      </p:sp>
    </p:spTree>
    <p:extLst>
      <p:ext uri="{BB962C8B-B14F-4D97-AF65-F5344CB8AC3E}">
        <p14:creationId xmlns:p14="http://schemas.microsoft.com/office/powerpoint/2010/main" val="11341894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186</Words>
  <Application>Microsoft Office PowerPoint</Application>
  <PresentationFormat>Grand écran</PresentationFormat>
  <Paragraphs>78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Virginie Robert</dc:creator>
  <cp:lastModifiedBy>Virginie Robert</cp:lastModifiedBy>
  <cp:revision>9</cp:revision>
  <cp:lastPrinted>2024-07-04T14:44:53Z</cp:lastPrinted>
  <dcterms:created xsi:type="dcterms:W3CDTF">2024-07-04T14:41:56Z</dcterms:created>
  <dcterms:modified xsi:type="dcterms:W3CDTF">2026-01-23T08:50:24Z</dcterms:modified>
</cp:coreProperties>
</file>