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1" r:id="rId2"/>
  </p:sldIdLst>
  <p:sldSz cx="12192000" cy="6858000"/>
  <p:notesSz cx="6799263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5837"/>
    <a:srgbClr val="9CB95D"/>
    <a:srgbClr val="4D5767"/>
    <a:srgbClr val="1EA9B8"/>
    <a:srgbClr val="FFFFFF"/>
    <a:srgbClr val="5D5D5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4690"/>
  </p:normalViewPr>
  <p:slideViewPr>
    <p:cSldViewPr snapToGrid="0">
      <p:cViewPr varScale="1">
        <p:scale>
          <a:sx n="102" d="100"/>
          <a:sy n="102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DD9BD-E3C2-49E6-8814-C6A5868A73BE}" type="datetimeFigureOut">
              <a:rPr lang="fr-FR" smtClean="0"/>
              <a:t>02/09/2026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3746F-C332-460C-BF53-70D7CB87D2A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71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de-D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941B0-F4D5-4460-BCAD-F7E2B41A8257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6CCC6-2BE5-4E42-96A4-D1E8E81A3D8E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4">
            <a:extLst>
              <a:ext uri="{FF2B5EF4-FFF2-40B4-BE49-F238E27FC236}">
                <a16:creationId xmlns:a16="http://schemas.microsoft.com/office/drawing/2014/main" id="{98091D43-15D4-43B7-846E-38B1F27B1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" y="6332822"/>
            <a:ext cx="12187004" cy="52115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C2F343-22FC-4914-B38E-5C83079EC643}"/>
              </a:ext>
            </a:extLst>
          </p:cNvPr>
          <p:cNvSpPr txBox="1"/>
          <p:nvPr/>
        </p:nvSpPr>
        <p:spPr>
          <a:xfrm>
            <a:off x="163077" y="6427285"/>
            <a:ext cx="6759844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FFFFFF"/>
                </a:solidFill>
                <a:latin typeface="Trebuchet MS"/>
              </a:rPr>
              <a:t>Schéma de saisine du conseil médical – formation restreinte</a:t>
            </a:r>
            <a:endParaRPr lang="fr-FR" b="1" dirty="0">
              <a:solidFill>
                <a:srgbClr val="FFFFFF"/>
              </a:solidFill>
              <a:cs typeface="Calibri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20F65FB-D058-C54B-9236-3B284BD6B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92" y="159600"/>
            <a:ext cx="851709" cy="521159"/>
          </a:xfrm>
          <a:prstGeom prst="rect">
            <a:avLst/>
          </a:prstGeom>
        </p:spPr>
      </p:pic>
      <p:grpSp>
        <p:nvGrpSpPr>
          <p:cNvPr id="270" name="Google Shape;915;p34"/>
          <p:cNvGrpSpPr/>
          <p:nvPr/>
        </p:nvGrpSpPr>
        <p:grpSpPr>
          <a:xfrm>
            <a:off x="480141" y="2246679"/>
            <a:ext cx="1836000" cy="1692000"/>
            <a:chOff x="1479938" y="1960314"/>
            <a:chExt cx="1793125" cy="1976299"/>
          </a:xfrm>
          <a:solidFill>
            <a:srgbClr val="1EA9B8"/>
          </a:solidFill>
        </p:grpSpPr>
        <p:sp>
          <p:nvSpPr>
            <p:cNvPr id="271" name="Google Shape;916;p34"/>
            <p:cNvSpPr/>
            <p:nvPr/>
          </p:nvSpPr>
          <p:spPr>
            <a:xfrm>
              <a:off x="2018488" y="1960314"/>
              <a:ext cx="518250" cy="518250"/>
            </a:xfrm>
            <a:custGeom>
              <a:avLst/>
              <a:gdLst/>
              <a:ahLst/>
              <a:cxnLst/>
              <a:rect l="l" t="t" r="r" b="b"/>
              <a:pathLst>
                <a:path w="20730" h="20730" extrusionOk="0">
                  <a:moveTo>
                    <a:pt x="10371" y="1"/>
                  </a:moveTo>
                  <a:cubicBezTo>
                    <a:pt x="4644" y="1"/>
                    <a:pt x="1" y="4644"/>
                    <a:pt x="1" y="10371"/>
                  </a:cubicBezTo>
                  <a:cubicBezTo>
                    <a:pt x="1" y="16086"/>
                    <a:pt x="4644" y="20730"/>
                    <a:pt x="10371" y="20730"/>
                  </a:cubicBezTo>
                  <a:cubicBezTo>
                    <a:pt x="16086" y="20730"/>
                    <a:pt x="20729" y="16086"/>
                    <a:pt x="20729" y="10371"/>
                  </a:cubicBezTo>
                  <a:cubicBezTo>
                    <a:pt x="20729" y="4644"/>
                    <a:pt x="16086" y="1"/>
                    <a:pt x="10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01</a:t>
              </a:r>
              <a:endParaRPr sz="800"/>
            </a:p>
          </p:txBody>
        </p:sp>
        <p:sp>
          <p:nvSpPr>
            <p:cNvPr id="272" name="Google Shape;917;p34"/>
            <p:cNvSpPr/>
            <p:nvPr/>
          </p:nvSpPr>
          <p:spPr>
            <a:xfrm>
              <a:off x="2277738" y="2018664"/>
              <a:ext cx="359000" cy="559925"/>
            </a:xfrm>
            <a:custGeom>
              <a:avLst/>
              <a:gdLst/>
              <a:ahLst/>
              <a:cxnLst/>
              <a:rect l="l" t="t" r="r" b="b"/>
              <a:pathLst>
                <a:path w="14360" h="22397" fill="none" extrusionOk="0">
                  <a:moveTo>
                    <a:pt x="11907" y="1"/>
                  </a:moveTo>
                  <a:cubicBezTo>
                    <a:pt x="13455" y="2298"/>
                    <a:pt x="14360" y="5061"/>
                    <a:pt x="14360" y="8037"/>
                  </a:cubicBezTo>
                  <a:cubicBezTo>
                    <a:pt x="14360" y="15967"/>
                    <a:pt x="7930" y="22396"/>
                    <a:pt x="1" y="22396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" name="Google Shape;918;p34"/>
            <p:cNvGrpSpPr/>
            <p:nvPr/>
          </p:nvGrpSpPr>
          <p:grpSpPr>
            <a:xfrm>
              <a:off x="1479938" y="2094138"/>
              <a:ext cx="1793125" cy="1395125"/>
              <a:chOff x="1597088" y="2023550"/>
              <a:chExt cx="1793125" cy="1395125"/>
            </a:xfrm>
            <a:grpFill/>
          </p:grpSpPr>
          <p:sp>
            <p:nvSpPr>
              <p:cNvPr id="281" name="Google Shape;919;p34"/>
              <p:cNvSpPr/>
              <p:nvPr/>
            </p:nvSpPr>
            <p:spPr>
              <a:xfrm>
                <a:off x="2968088" y="2088450"/>
                <a:ext cx="367050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2" h="5049" fill="none" extrusionOk="0">
                    <a:moveTo>
                      <a:pt x="14681" y="0"/>
                    </a:moveTo>
                    <a:lnTo>
                      <a:pt x="5037" y="0"/>
                    </a:lnTo>
                    <a:cubicBezTo>
                      <a:pt x="2251" y="0"/>
                      <a:pt x="1" y="2262"/>
                      <a:pt x="1" y="5048"/>
                    </a:cubicBezTo>
                  </a:path>
                </a:pathLst>
              </a:custGeom>
              <a:grpFill/>
              <a:ln w="40775" cap="flat" cmpd="sng">
                <a:solidFill>
                  <a:srgbClr val="1EA9B8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2" name="Google Shape;920;p34"/>
              <p:cNvSpPr/>
              <p:nvPr/>
            </p:nvSpPr>
            <p:spPr>
              <a:xfrm>
                <a:off x="1597088" y="2214650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72" y="1905"/>
                    </a:moveTo>
                    <a:lnTo>
                      <a:pt x="5037" y="1905"/>
                    </a:lnTo>
                    <a:cubicBezTo>
                      <a:pt x="2251" y="1905"/>
                      <a:pt x="1" y="4167"/>
                      <a:pt x="1" y="6954"/>
                    </a:cubicBezTo>
                    <a:lnTo>
                      <a:pt x="1" y="34671"/>
                    </a:lnTo>
                    <a:cubicBezTo>
                      <a:pt x="1" y="37457"/>
                      <a:pt x="2251" y="39719"/>
                      <a:pt x="5037" y="39719"/>
                    </a:cubicBezTo>
                    <a:lnTo>
                      <a:pt x="20372" y="39719"/>
                    </a:lnTo>
                    <a:cubicBezTo>
                      <a:pt x="21015" y="39719"/>
                      <a:pt x="21634" y="40029"/>
                      <a:pt x="22015" y="40553"/>
                    </a:cubicBezTo>
                    <a:lnTo>
                      <a:pt x="25766" y="47054"/>
                    </a:lnTo>
                    <a:cubicBezTo>
                      <a:pt x="26587" y="48161"/>
                      <a:pt x="28254" y="48161"/>
                      <a:pt x="29064" y="47054"/>
                    </a:cubicBezTo>
                    <a:lnTo>
                      <a:pt x="32814" y="40553"/>
                    </a:lnTo>
                    <a:cubicBezTo>
                      <a:pt x="33207" y="40029"/>
                      <a:pt x="33815" y="39719"/>
                      <a:pt x="34469" y="39719"/>
                    </a:cubicBezTo>
                    <a:lnTo>
                      <a:pt x="49793" y="39719"/>
                    </a:lnTo>
                    <a:cubicBezTo>
                      <a:pt x="52579" y="39719"/>
                      <a:pt x="54841" y="37457"/>
                      <a:pt x="54841" y="34671"/>
                    </a:cubicBezTo>
                    <a:lnTo>
                      <a:pt x="54841" y="0"/>
                    </a:lnTo>
                  </a:path>
                </a:pathLst>
              </a:custGeom>
              <a:grpFill/>
              <a:ln w="40775" cap="flat" cmpd="sng">
                <a:solidFill>
                  <a:srgbClr val="1EA9B8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3" name="Google Shape;921;p34"/>
              <p:cNvSpPr/>
              <p:nvPr/>
            </p:nvSpPr>
            <p:spPr>
              <a:xfrm>
                <a:off x="3280038" y="2023550"/>
                <a:ext cx="110175" cy="12980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5192" extrusionOk="0">
                    <a:moveTo>
                      <a:pt x="25" y="0"/>
                    </a:moveTo>
                    <a:lnTo>
                      <a:pt x="2263" y="2572"/>
                    </a:lnTo>
                    <a:lnTo>
                      <a:pt x="1" y="5180"/>
                    </a:lnTo>
                    <a:lnTo>
                      <a:pt x="13" y="5192"/>
                    </a:lnTo>
                    <a:lnTo>
                      <a:pt x="2120" y="5192"/>
                    </a:lnTo>
                    <a:lnTo>
                      <a:pt x="3334" y="3799"/>
                    </a:lnTo>
                    <a:lnTo>
                      <a:pt x="4406" y="2572"/>
                    </a:lnTo>
                    <a:lnTo>
                      <a:pt x="2168" y="0"/>
                    </a:lnTo>
                    <a:close/>
                  </a:path>
                </a:pathLst>
              </a:custGeom>
              <a:grpFill/>
              <a:ln w="9525" cap="flat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4" name="Google Shape;922;p34"/>
            <p:cNvGrpSpPr/>
            <p:nvPr/>
          </p:nvGrpSpPr>
          <p:grpSpPr>
            <a:xfrm>
              <a:off x="2143250" y="3673163"/>
              <a:ext cx="44375" cy="263450"/>
              <a:chOff x="2260263" y="3508250"/>
              <a:chExt cx="44375" cy="263450"/>
            </a:xfrm>
            <a:grpFill/>
          </p:grpSpPr>
          <p:sp>
            <p:nvSpPr>
              <p:cNvPr id="277" name="Google Shape;923;p34"/>
              <p:cNvSpPr/>
              <p:nvPr/>
            </p:nvSpPr>
            <p:spPr>
              <a:xfrm>
                <a:off x="2260263" y="3508250"/>
                <a:ext cx="443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75" y="1382"/>
                      <a:pt x="1775" y="894"/>
                    </a:cubicBezTo>
                    <a:cubicBezTo>
                      <a:pt x="1775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924;p34"/>
              <p:cNvSpPr/>
              <p:nvPr/>
            </p:nvSpPr>
            <p:spPr>
              <a:xfrm>
                <a:off x="2260263" y="35844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9" name="Google Shape;925;p34"/>
              <p:cNvSpPr/>
              <p:nvPr/>
            </p:nvSpPr>
            <p:spPr>
              <a:xfrm>
                <a:off x="2260263" y="36606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0" name="Google Shape;926;p34"/>
              <p:cNvSpPr/>
              <p:nvPr/>
            </p:nvSpPr>
            <p:spPr>
              <a:xfrm>
                <a:off x="2260263" y="3727025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75" y="1382"/>
                      <a:pt x="1775" y="894"/>
                    </a:cubicBezTo>
                    <a:cubicBezTo>
                      <a:pt x="1775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4" name="Google Shape;929;p34"/>
          <p:cNvGrpSpPr/>
          <p:nvPr/>
        </p:nvGrpSpPr>
        <p:grpSpPr>
          <a:xfrm>
            <a:off x="2172169" y="1964428"/>
            <a:ext cx="1836000" cy="1692000"/>
            <a:chOff x="3028521" y="1724113"/>
            <a:chExt cx="1793100" cy="1981101"/>
          </a:xfrm>
          <a:solidFill>
            <a:srgbClr val="EA5837"/>
          </a:solidFill>
        </p:grpSpPr>
        <p:sp>
          <p:nvSpPr>
            <p:cNvPr id="285" name="Google Shape;930;p34"/>
            <p:cNvSpPr/>
            <p:nvPr/>
          </p:nvSpPr>
          <p:spPr>
            <a:xfrm>
              <a:off x="3706538" y="3084563"/>
              <a:ext cx="518250" cy="517950"/>
            </a:xfrm>
            <a:custGeom>
              <a:avLst/>
              <a:gdLst/>
              <a:ahLst/>
              <a:cxnLst/>
              <a:rect l="l" t="t" r="r" b="b"/>
              <a:pathLst>
                <a:path w="20730" h="20718" extrusionOk="0">
                  <a:moveTo>
                    <a:pt x="10359" y="1"/>
                  </a:moveTo>
                  <a:cubicBezTo>
                    <a:pt x="4644" y="1"/>
                    <a:pt x="1" y="4633"/>
                    <a:pt x="1" y="10359"/>
                  </a:cubicBezTo>
                  <a:cubicBezTo>
                    <a:pt x="1" y="16074"/>
                    <a:pt x="4644" y="20718"/>
                    <a:pt x="10359" y="20718"/>
                  </a:cubicBezTo>
                  <a:cubicBezTo>
                    <a:pt x="16086" y="20718"/>
                    <a:pt x="20729" y="16074"/>
                    <a:pt x="20729" y="10359"/>
                  </a:cubicBezTo>
                  <a:cubicBezTo>
                    <a:pt x="20729" y="4633"/>
                    <a:pt x="16086" y="1"/>
                    <a:pt x="10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02</a:t>
              </a:r>
              <a:endParaRPr sz="800" dirty="0"/>
            </a:p>
          </p:txBody>
        </p:sp>
        <p:sp>
          <p:nvSpPr>
            <p:cNvPr id="286" name="Google Shape;931;p34"/>
            <p:cNvSpPr/>
            <p:nvPr/>
          </p:nvSpPr>
          <p:spPr>
            <a:xfrm>
              <a:off x="3526163" y="3098564"/>
              <a:ext cx="325650" cy="606650"/>
            </a:xfrm>
            <a:custGeom>
              <a:avLst/>
              <a:gdLst/>
              <a:ahLst/>
              <a:cxnLst/>
              <a:rect l="l" t="t" r="r" b="b"/>
              <a:pathLst>
                <a:path w="13026" h="24266" fill="none" extrusionOk="0">
                  <a:moveTo>
                    <a:pt x="13026" y="24265"/>
                  </a:moveTo>
                  <a:cubicBezTo>
                    <a:pt x="10311" y="23742"/>
                    <a:pt x="7716" y="22420"/>
                    <a:pt x="5608" y="20313"/>
                  </a:cubicBezTo>
                  <a:cubicBezTo>
                    <a:pt x="0" y="14705"/>
                    <a:pt x="0" y="5608"/>
                    <a:pt x="5608" y="1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87" name="Google Shape;932;p34"/>
            <p:cNvGrpSpPr/>
            <p:nvPr/>
          </p:nvGrpSpPr>
          <p:grpSpPr>
            <a:xfrm flipH="1">
              <a:off x="3028521" y="2170175"/>
              <a:ext cx="1793100" cy="1395450"/>
              <a:chOff x="2679963" y="2089625"/>
              <a:chExt cx="1793100" cy="1395450"/>
            </a:xfrm>
            <a:grpFill/>
          </p:grpSpPr>
          <p:sp>
            <p:nvSpPr>
              <p:cNvPr id="295" name="Google Shape;933;p34"/>
              <p:cNvSpPr/>
              <p:nvPr/>
            </p:nvSpPr>
            <p:spPr>
              <a:xfrm>
                <a:off x="2735038" y="3293950"/>
                <a:ext cx="367025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1" h="5049" fill="none" extrusionOk="0">
                    <a:moveTo>
                      <a:pt x="0" y="5048"/>
                    </a:moveTo>
                    <a:lnTo>
                      <a:pt x="9633" y="5048"/>
                    </a:lnTo>
                    <a:cubicBezTo>
                      <a:pt x="12419" y="5048"/>
                      <a:pt x="14681" y="2786"/>
                      <a:pt x="14681" y="0"/>
                    </a:cubicBezTo>
                  </a:path>
                </a:pathLst>
              </a:custGeom>
              <a:grpFill/>
              <a:ln w="40775" cap="flat" cmpd="sng">
                <a:solidFill>
                  <a:srgbClr val="EA583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934;p34"/>
              <p:cNvSpPr/>
              <p:nvPr/>
            </p:nvSpPr>
            <p:spPr>
              <a:xfrm>
                <a:off x="3102038" y="2089625"/>
                <a:ext cx="1371025" cy="1204350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74" fill="none" extrusionOk="0">
                    <a:moveTo>
                      <a:pt x="40958" y="46268"/>
                    </a:moveTo>
                    <a:lnTo>
                      <a:pt x="49793" y="46268"/>
                    </a:lnTo>
                    <a:cubicBezTo>
                      <a:pt x="52579" y="46268"/>
                      <a:pt x="54841" y="44006"/>
                      <a:pt x="54841" y="41220"/>
                    </a:cubicBezTo>
                    <a:lnTo>
                      <a:pt x="54841" y="13490"/>
                    </a:lnTo>
                    <a:cubicBezTo>
                      <a:pt x="54841" y="10704"/>
                      <a:pt x="52579" y="8454"/>
                      <a:pt x="49793" y="8454"/>
                    </a:cubicBezTo>
                    <a:lnTo>
                      <a:pt x="34469" y="8454"/>
                    </a:lnTo>
                    <a:cubicBezTo>
                      <a:pt x="33815" y="8454"/>
                      <a:pt x="33207" y="8145"/>
                      <a:pt x="32814" y="7621"/>
                    </a:cubicBezTo>
                    <a:lnTo>
                      <a:pt x="29064" y="1120"/>
                    </a:lnTo>
                    <a:cubicBezTo>
                      <a:pt x="28254" y="1"/>
                      <a:pt x="26587" y="1"/>
                      <a:pt x="25766" y="1120"/>
                    </a:cubicBezTo>
                    <a:lnTo>
                      <a:pt x="22015" y="7621"/>
                    </a:lnTo>
                    <a:cubicBezTo>
                      <a:pt x="21634" y="8145"/>
                      <a:pt x="21027" y="8454"/>
                      <a:pt x="20372" y="8454"/>
                    </a:cubicBezTo>
                    <a:lnTo>
                      <a:pt x="5037" y="8454"/>
                    </a:lnTo>
                    <a:cubicBezTo>
                      <a:pt x="2251" y="8454"/>
                      <a:pt x="1" y="10704"/>
                      <a:pt x="1" y="13490"/>
                    </a:cubicBezTo>
                    <a:lnTo>
                      <a:pt x="1" y="48173"/>
                    </a:lnTo>
                  </a:path>
                </a:pathLst>
              </a:custGeom>
              <a:grpFill/>
              <a:ln w="40775" cap="flat" cmpd="sng">
                <a:solidFill>
                  <a:srgbClr val="EA583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935;p34"/>
              <p:cNvSpPr/>
              <p:nvPr/>
            </p:nvSpPr>
            <p:spPr>
              <a:xfrm>
                <a:off x="2679963" y="3354975"/>
                <a:ext cx="110175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5204" extrusionOk="0">
                    <a:moveTo>
                      <a:pt x="2287" y="0"/>
                    </a:moveTo>
                    <a:lnTo>
                      <a:pt x="1060" y="1405"/>
                    </a:lnTo>
                    <a:lnTo>
                      <a:pt x="1" y="2631"/>
                    </a:lnTo>
                    <a:lnTo>
                      <a:pt x="2239" y="5203"/>
                    </a:lnTo>
                    <a:lnTo>
                      <a:pt x="4370" y="5203"/>
                    </a:lnTo>
                    <a:lnTo>
                      <a:pt x="2132" y="2631"/>
                    </a:lnTo>
                    <a:lnTo>
                      <a:pt x="4406" y="12"/>
                    </a:lnTo>
                    <a:lnTo>
                      <a:pt x="43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8" name="Google Shape;936;p34"/>
            <p:cNvGrpSpPr/>
            <p:nvPr/>
          </p:nvGrpSpPr>
          <p:grpSpPr>
            <a:xfrm>
              <a:off x="3675238" y="1724113"/>
              <a:ext cx="44675" cy="263450"/>
              <a:chOff x="3765213" y="1736900"/>
              <a:chExt cx="44675" cy="263450"/>
            </a:xfrm>
            <a:grpFill/>
          </p:grpSpPr>
          <p:sp>
            <p:nvSpPr>
              <p:cNvPr id="291" name="Google Shape;937;p34"/>
              <p:cNvSpPr/>
              <p:nvPr/>
            </p:nvSpPr>
            <p:spPr>
              <a:xfrm>
                <a:off x="3765213" y="1955675"/>
                <a:ext cx="446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938;p34"/>
              <p:cNvSpPr/>
              <p:nvPr/>
            </p:nvSpPr>
            <p:spPr>
              <a:xfrm>
                <a:off x="3765213" y="18794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939;p34"/>
              <p:cNvSpPr/>
              <p:nvPr/>
            </p:nvSpPr>
            <p:spPr>
              <a:xfrm>
                <a:off x="3765213" y="18032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940;p34"/>
              <p:cNvSpPr/>
              <p:nvPr/>
            </p:nvSpPr>
            <p:spPr>
              <a:xfrm>
                <a:off x="3765213" y="1736900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98" name="Google Shape;943;p34"/>
          <p:cNvGrpSpPr/>
          <p:nvPr/>
        </p:nvGrpSpPr>
        <p:grpSpPr>
          <a:xfrm>
            <a:off x="3791527" y="2284252"/>
            <a:ext cx="1836000" cy="1692000"/>
            <a:chOff x="4577079" y="1960314"/>
            <a:chExt cx="1793100" cy="1976299"/>
          </a:xfrm>
          <a:solidFill>
            <a:srgbClr val="9CB95D"/>
          </a:solidFill>
        </p:grpSpPr>
        <p:sp>
          <p:nvSpPr>
            <p:cNvPr id="299" name="Google Shape;944;p34"/>
            <p:cNvSpPr/>
            <p:nvPr/>
          </p:nvSpPr>
          <p:spPr>
            <a:xfrm>
              <a:off x="5116038" y="1960314"/>
              <a:ext cx="517950" cy="518250"/>
            </a:xfrm>
            <a:custGeom>
              <a:avLst/>
              <a:gdLst/>
              <a:ahLst/>
              <a:cxnLst/>
              <a:rect l="l" t="t" r="r" b="b"/>
              <a:pathLst>
                <a:path w="20718" h="20730" extrusionOk="0">
                  <a:moveTo>
                    <a:pt x="10359" y="1"/>
                  </a:moveTo>
                  <a:cubicBezTo>
                    <a:pt x="4632" y="1"/>
                    <a:pt x="1" y="4644"/>
                    <a:pt x="1" y="10371"/>
                  </a:cubicBezTo>
                  <a:cubicBezTo>
                    <a:pt x="1" y="16086"/>
                    <a:pt x="4632" y="20730"/>
                    <a:pt x="10359" y="20730"/>
                  </a:cubicBezTo>
                  <a:cubicBezTo>
                    <a:pt x="16086" y="20730"/>
                    <a:pt x="20718" y="16086"/>
                    <a:pt x="20718" y="10371"/>
                  </a:cubicBezTo>
                  <a:cubicBezTo>
                    <a:pt x="20718" y="4644"/>
                    <a:pt x="16086" y="1"/>
                    <a:pt x="10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03</a:t>
              </a:r>
              <a:endParaRPr sz="800"/>
            </a:p>
          </p:txBody>
        </p:sp>
        <p:sp>
          <p:nvSpPr>
            <p:cNvPr id="300" name="Google Shape;945;p34"/>
            <p:cNvSpPr/>
            <p:nvPr/>
          </p:nvSpPr>
          <p:spPr>
            <a:xfrm>
              <a:off x="5375013" y="2018664"/>
              <a:ext cx="359275" cy="559925"/>
            </a:xfrm>
            <a:custGeom>
              <a:avLst/>
              <a:gdLst/>
              <a:ahLst/>
              <a:cxnLst/>
              <a:rect l="l" t="t" r="r" b="b"/>
              <a:pathLst>
                <a:path w="14371" h="22397" fill="none" extrusionOk="0">
                  <a:moveTo>
                    <a:pt x="11918" y="1"/>
                  </a:moveTo>
                  <a:cubicBezTo>
                    <a:pt x="13466" y="2298"/>
                    <a:pt x="14371" y="5061"/>
                    <a:pt x="14371" y="8037"/>
                  </a:cubicBezTo>
                  <a:cubicBezTo>
                    <a:pt x="14371" y="15967"/>
                    <a:pt x="7930" y="22396"/>
                    <a:pt x="0" y="22396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01" name="Google Shape;946;p34"/>
            <p:cNvGrpSpPr/>
            <p:nvPr/>
          </p:nvGrpSpPr>
          <p:grpSpPr>
            <a:xfrm>
              <a:off x="4577079" y="2094138"/>
              <a:ext cx="1793100" cy="1395125"/>
              <a:chOff x="4618913" y="2023550"/>
              <a:chExt cx="1793100" cy="1395125"/>
            </a:xfrm>
            <a:grpFill/>
          </p:grpSpPr>
          <p:sp>
            <p:nvSpPr>
              <p:cNvPr id="309" name="Google Shape;947;p34"/>
              <p:cNvSpPr/>
              <p:nvPr/>
            </p:nvSpPr>
            <p:spPr>
              <a:xfrm>
                <a:off x="5989913" y="2088450"/>
                <a:ext cx="367025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1" h="5049" fill="none" extrusionOk="0">
                    <a:moveTo>
                      <a:pt x="14681" y="0"/>
                    </a:moveTo>
                    <a:lnTo>
                      <a:pt x="5037" y="0"/>
                    </a:lnTo>
                    <a:cubicBezTo>
                      <a:pt x="2262" y="0"/>
                      <a:pt x="0" y="2262"/>
                      <a:pt x="0" y="5048"/>
                    </a:cubicBezTo>
                  </a:path>
                </a:pathLst>
              </a:custGeom>
              <a:grpFill/>
              <a:ln w="40775" cap="flat" cmpd="sng">
                <a:solidFill>
                  <a:srgbClr val="9CB95D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948;p34"/>
              <p:cNvSpPr/>
              <p:nvPr/>
            </p:nvSpPr>
            <p:spPr>
              <a:xfrm>
                <a:off x="4618913" y="2214650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grpFill/>
              <a:ln w="40775" cap="flat" cmpd="sng">
                <a:solidFill>
                  <a:srgbClr val="9CB95D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949;p34"/>
              <p:cNvSpPr/>
              <p:nvPr/>
            </p:nvSpPr>
            <p:spPr>
              <a:xfrm>
                <a:off x="6301863" y="2023550"/>
                <a:ext cx="110150" cy="129800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5192" extrusionOk="0">
                    <a:moveTo>
                      <a:pt x="24" y="0"/>
                    </a:moveTo>
                    <a:lnTo>
                      <a:pt x="2274" y="2572"/>
                    </a:lnTo>
                    <a:lnTo>
                      <a:pt x="0" y="5180"/>
                    </a:lnTo>
                    <a:lnTo>
                      <a:pt x="12" y="5192"/>
                    </a:lnTo>
                    <a:lnTo>
                      <a:pt x="2119" y="5192"/>
                    </a:lnTo>
                    <a:lnTo>
                      <a:pt x="3334" y="3799"/>
                    </a:lnTo>
                    <a:lnTo>
                      <a:pt x="4405" y="2572"/>
                    </a:lnTo>
                    <a:lnTo>
                      <a:pt x="216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2" name="Google Shape;950;p34"/>
            <p:cNvGrpSpPr/>
            <p:nvPr/>
          </p:nvGrpSpPr>
          <p:grpSpPr>
            <a:xfrm>
              <a:off x="5240393" y="3673163"/>
              <a:ext cx="44375" cy="263450"/>
              <a:chOff x="5282088" y="3508250"/>
              <a:chExt cx="44375" cy="263450"/>
            </a:xfrm>
            <a:grpFill/>
          </p:grpSpPr>
          <p:sp>
            <p:nvSpPr>
              <p:cNvPr id="305" name="Google Shape;951;p34"/>
              <p:cNvSpPr/>
              <p:nvPr/>
            </p:nvSpPr>
            <p:spPr>
              <a:xfrm>
                <a:off x="5282088" y="3508250"/>
                <a:ext cx="443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75" extrusionOk="0">
                    <a:moveTo>
                      <a:pt x="893" y="1"/>
                    </a:moveTo>
                    <a:cubicBezTo>
                      <a:pt x="405" y="1"/>
                      <a:pt x="0" y="394"/>
                      <a:pt x="0" y="894"/>
                    </a:cubicBezTo>
                    <a:cubicBezTo>
                      <a:pt x="0" y="1382"/>
                      <a:pt x="405" y="1775"/>
                      <a:pt x="893" y="1775"/>
                    </a:cubicBezTo>
                    <a:cubicBezTo>
                      <a:pt x="1381" y="1775"/>
                      <a:pt x="1774" y="1382"/>
                      <a:pt x="1774" y="894"/>
                    </a:cubicBezTo>
                    <a:cubicBezTo>
                      <a:pt x="1774" y="394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952;p34"/>
              <p:cNvSpPr/>
              <p:nvPr/>
            </p:nvSpPr>
            <p:spPr>
              <a:xfrm>
                <a:off x="5282088" y="35844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953;p34"/>
              <p:cNvSpPr/>
              <p:nvPr/>
            </p:nvSpPr>
            <p:spPr>
              <a:xfrm>
                <a:off x="5282088" y="36606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954;p34"/>
              <p:cNvSpPr/>
              <p:nvPr/>
            </p:nvSpPr>
            <p:spPr>
              <a:xfrm>
                <a:off x="5282088" y="3727025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12" name="Google Shape;957;p34"/>
          <p:cNvGrpSpPr/>
          <p:nvPr/>
        </p:nvGrpSpPr>
        <p:grpSpPr>
          <a:xfrm>
            <a:off x="5519120" y="2006409"/>
            <a:ext cx="1836000" cy="1692000"/>
            <a:chOff x="6125638" y="1724113"/>
            <a:chExt cx="1793100" cy="1981100"/>
          </a:xfrm>
          <a:solidFill>
            <a:srgbClr val="4D5767"/>
          </a:solidFill>
        </p:grpSpPr>
        <p:sp>
          <p:nvSpPr>
            <p:cNvPr id="313" name="Google Shape;958;p34"/>
            <p:cNvSpPr/>
            <p:nvPr/>
          </p:nvSpPr>
          <p:spPr>
            <a:xfrm>
              <a:off x="6805888" y="3084563"/>
              <a:ext cx="518250" cy="517950"/>
            </a:xfrm>
            <a:custGeom>
              <a:avLst/>
              <a:gdLst/>
              <a:ahLst/>
              <a:cxnLst/>
              <a:rect l="l" t="t" r="r" b="b"/>
              <a:pathLst>
                <a:path w="20730" h="20718" extrusionOk="0">
                  <a:moveTo>
                    <a:pt x="10371" y="1"/>
                  </a:moveTo>
                  <a:cubicBezTo>
                    <a:pt x="4644" y="1"/>
                    <a:pt x="0" y="4633"/>
                    <a:pt x="0" y="10359"/>
                  </a:cubicBezTo>
                  <a:cubicBezTo>
                    <a:pt x="0" y="16074"/>
                    <a:pt x="4644" y="20718"/>
                    <a:pt x="10371" y="20718"/>
                  </a:cubicBezTo>
                  <a:cubicBezTo>
                    <a:pt x="16086" y="20718"/>
                    <a:pt x="20729" y="16074"/>
                    <a:pt x="20729" y="10359"/>
                  </a:cubicBezTo>
                  <a:cubicBezTo>
                    <a:pt x="20729" y="4633"/>
                    <a:pt x="16086" y="1"/>
                    <a:pt x="103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04</a:t>
              </a:r>
              <a:endParaRPr sz="800"/>
            </a:p>
          </p:txBody>
        </p:sp>
        <p:sp>
          <p:nvSpPr>
            <p:cNvPr id="314" name="Google Shape;959;p34"/>
            <p:cNvSpPr/>
            <p:nvPr/>
          </p:nvSpPr>
          <p:spPr>
            <a:xfrm>
              <a:off x="6625513" y="3098563"/>
              <a:ext cx="325950" cy="606650"/>
            </a:xfrm>
            <a:custGeom>
              <a:avLst/>
              <a:gdLst/>
              <a:ahLst/>
              <a:cxnLst/>
              <a:rect l="l" t="t" r="r" b="b"/>
              <a:pathLst>
                <a:path w="13038" h="24266" fill="none" extrusionOk="0">
                  <a:moveTo>
                    <a:pt x="13038" y="24265"/>
                  </a:moveTo>
                  <a:cubicBezTo>
                    <a:pt x="10311" y="23742"/>
                    <a:pt x="7716" y="22420"/>
                    <a:pt x="5620" y="20313"/>
                  </a:cubicBezTo>
                  <a:cubicBezTo>
                    <a:pt x="0" y="14705"/>
                    <a:pt x="0" y="5608"/>
                    <a:pt x="5620" y="1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15" name="Google Shape;960;p34"/>
            <p:cNvGrpSpPr/>
            <p:nvPr/>
          </p:nvGrpSpPr>
          <p:grpSpPr>
            <a:xfrm flipH="1">
              <a:off x="6125638" y="2170175"/>
              <a:ext cx="1793100" cy="1395450"/>
              <a:chOff x="5753863" y="2089625"/>
              <a:chExt cx="1793100" cy="1395450"/>
            </a:xfrm>
            <a:grpFill/>
          </p:grpSpPr>
          <p:sp>
            <p:nvSpPr>
              <p:cNvPr id="323" name="Google Shape;961;p34"/>
              <p:cNvSpPr/>
              <p:nvPr/>
            </p:nvSpPr>
            <p:spPr>
              <a:xfrm>
                <a:off x="5808938" y="3293950"/>
                <a:ext cx="367025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1" h="5049" fill="none" extrusionOk="0">
                    <a:moveTo>
                      <a:pt x="0" y="5048"/>
                    </a:moveTo>
                    <a:lnTo>
                      <a:pt x="9632" y="5048"/>
                    </a:lnTo>
                    <a:cubicBezTo>
                      <a:pt x="12418" y="5048"/>
                      <a:pt x="14681" y="2786"/>
                      <a:pt x="14681" y="0"/>
                    </a:cubicBezTo>
                  </a:path>
                </a:pathLst>
              </a:custGeom>
              <a:grpFill/>
              <a:ln w="40775" cap="flat" cmpd="sng">
                <a:solidFill>
                  <a:srgbClr val="4D576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962;p34"/>
              <p:cNvSpPr/>
              <p:nvPr/>
            </p:nvSpPr>
            <p:spPr>
              <a:xfrm>
                <a:off x="6175938" y="2089625"/>
                <a:ext cx="1371025" cy="1204350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74" fill="none" extrusionOk="0">
                    <a:moveTo>
                      <a:pt x="40958" y="46268"/>
                    </a:moveTo>
                    <a:lnTo>
                      <a:pt x="49805" y="46268"/>
                    </a:lnTo>
                    <a:cubicBezTo>
                      <a:pt x="52591" y="46268"/>
                      <a:pt x="54841" y="44006"/>
                      <a:pt x="54841" y="41220"/>
                    </a:cubicBezTo>
                    <a:lnTo>
                      <a:pt x="54841" y="13490"/>
                    </a:lnTo>
                    <a:cubicBezTo>
                      <a:pt x="54841" y="10704"/>
                      <a:pt x="52591" y="8454"/>
                      <a:pt x="49805" y="8454"/>
                    </a:cubicBezTo>
                    <a:lnTo>
                      <a:pt x="34469" y="8454"/>
                    </a:lnTo>
                    <a:cubicBezTo>
                      <a:pt x="33814" y="8454"/>
                      <a:pt x="33207" y="8145"/>
                      <a:pt x="32826" y="7621"/>
                    </a:cubicBezTo>
                    <a:lnTo>
                      <a:pt x="29076" y="1120"/>
                    </a:lnTo>
                    <a:cubicBezTo>
                      <a:pt x="28254" y="1"/>
                      <a:pt x="26587" y="1"/>
                      <a:pt x="25778" y="1120"/>
                    </a:cubicBezTo>
                    <a:lnTo>
                      <a:pt x="22027" y="7621"/>
                    </a:lnTo>
                    <a:cubicBezTo>
                      <a:pt x="21634" y="8145"/>
                      <a:pt x="21027" y="8454"/>
                      <a:pt x="20372" y="8454"/>
                    </a:cubicBezTo>
                    <a:lnTo>
                      <a:pt x="5049" y="8454"/>
                    </a:lnTo>
                    <a:cubicBezTo>
                      <a:pt x="2263" y="8454"/>
                      <a:pt x="1" y="10704"/>
                      <a:pt x="1" y="13490"/>
                    </a:cubicBezTo>
                    <a:lnTo>
                      <a:pt x="1" y="48173"/>
                    </a:lnTo>
                  </a:path>
                </a:pathLst>
              </a:custGeom>
              <a:grpFill/>
              <a:ln w="40775" cap="flat" cmpd="sng">
                <a:solidFill>
                  <a:srgbClr val="4D576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963;p34"/>
              <p:cNvSpPr/>
              <p:nvPr/>
            </p:nvSpPr>
            <p:spPr>
              <a:xfrm>
                <a:off x="5753863" y="3354975"/>
                <a:ext cx="110150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5204" extrusionOk="0">
                    <a:moveTo>
                      <a:pt x="2287" y="0"/>
                    </a:moveTo>
                    <a:lnTo>
                      <a:pt x="1072" y="1405"/>
                    </a:lnTo>
                    <a:lnTo>
                      <a:pt x="1" y="2631"/>
                    </a:lnTo>
                    <a:lnTo>
                      <a:pt x="2239" y="5203"/>
                    </a:lnTo>
                    <a:lnTo>
                      <a:pt x="4382" y="5203"/>
                    </a:lnTo>
                    <a:lnTo>
                      <a:pt x="2132" y="2631"/>
                    </a:lnTo>
                    <a:lnTo>
                      <a:pt x="4406" y="12"/>
                    </a:lnTo>
                    <a:lnTo>
                      <a:pt x="43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16" name="Google Shape;964;p34"/>
            <p:cNvGrpSpPr/>
            <p:nvPr/>
          </p:nvGrpSpPr>
          <p:grpSpPr>
            <a:xfrm>
              <a:off x="6788818" y="1724113"/>
              <a:ext cx="44675" cy="263450"/>
              <a:chOff x="6839113" y="1736900"/>
              <a:chExt cx="44675" cy="263450"/>
            </a:xfrm>
            <a:grpFill/>
          </p:grpSpPr>
          <p:sp>
            <p:nvSpPr>
              <p:cNvPr id="319" name="Google Shape;965;p34"/>
              <p:cNvSpPr/>
              <p:nvPr/>
            </p:nvSpPr>
            <p:spPr>
              <a:xfrm>
                <a:off x="6839113" y="1955675"/>
                <a:ext cx="446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966;p34"/>
              <p:cNvSpPr/>
              <p:nvPr/>
            </p:nvSpPr>
            <p:spPr>
              <a:xfrm>
                <a:off x="6839113" y="18794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967;p34"/>
              <p:cNvSpPr/>
              <p:nvPr/>
            </p:nvSpPr>
            <p:spPr>
              <a:xfrm>
                <a:off x="6839113" y="18032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968;p34"/>
              <p:cNvSpPr/>
              <p:nvPr/>
            </p:nvSpPr>
            <p:spPr>
              <a:xfrm>
                <a:off x="6839113" y="1736900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30" name="Google Shape;943;p34"/>
          <p:cNvGrpSpPr/>
          <p:nvPr/>
        </p:nvGrpSpPr>
        <p:grpSpPr>
          <a:xfrm>
            <a:off x="7517600" y="2250746"/>
            <a:ext cx="1836000" cy="1692000"/>
            <a:chOff x="4577079" y="1960314"/>
            <a:chExt cx="1793100" cy="1976299"/>
          </a:xfrm>
          <a:solidFill>
            <a:srgbClr val="1EA9B8"/>
          </a:solidFill>
        </p:grpSpPr>
        <p:sp>
          <p:nvSpPr>
            <p:cNvPr id="331" name="Google Shape;944;p34"/>
            <p:cNvSpPr/>
            <p:nvPr/>
          </p:nvSpPr>
          <p:spPr>
            <a:xfrm>
              <a:off x="5116038" y="1960314"/>
              <a:ext cx="517950" cy="518250"/>
            </a:xfrm>
            <a:custGeom>
              <a:avLst/>
              <a:gdLst/>
              <a:ahLst/>
              <a:cxnLst/>
              <a:rect l="l" t="t" r="r" b="b"/>
              <a:pathLst>
                <a:path w="20718" h="20730" extrusionOk="0">
                  <a:moveTo>
                    <a:pt x="10359" y="1"/>
                  </a:moveTo>
                  <a:cubicBezTo>
                    <a:pt x="4632" y="1"/>
                    <a:pt x="1" y="4644"/>
                    <a:pt x="1" y="10371"/>
                  </a:cubicBezTo>
                  <a:cubicBezTo>
                    <a:pt x="1" y="16086"/>
                    <a:pt x="4632" y="20730"/>
                    <a:pt x="10359" y="20730"/>
                  </a:cubicBezTo>
                  <a:cubicBezTo>
                    <a:pt x="16086" y="20730"/>
                    <a:pt x="20718" y="16086"/>
                    <a:pt x="20718" y="10371"/>
                  </a:cubicBezTo>
                  <a:cubicBezTo>
                    <a:pt x="20718" y="4644"/>
                    <a:pt x="16086" y="1"/>
                    <a:pt x="10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05</a:t>
              </a:r>
              <a:endParaRPr sz="800" dirty="0"/>
            </a:p>
          </p:txBody>
        </p:sp>
        <p:sp>
          <p:nvSpPr>
            <p:cNvPr id="332" name="Google Shape;945;p34"/>
            <p:cNvSpPr/>
            <p:nvPr/>
          </p:nvSpPr>
          <p:spPr>
            <a:xfrm>
              <a:off x="5375013" y="2018664"/>
              <a:ext cx="359275" cy="559925"/>
            </a:xfrm>
            <a:custGeom>
              <a:avLst/>
              <a:gdLst/>
              <a:ahLst/>
              <a:cxnLst/>
              <a:rect l="l" t="t" r="r" b="b"/>
              <a:pathLst>
                <a:path w="14371" h="22397" fill="none" extrusionOk="0">
                  <a:moveTo>
                    <a:pt x="11918" y="1"/>
                  </a:moveTo>
                  <a:cubicBezTo>
                    <a:pt x="13466" y="2298"/>
                    <a:pt x="14371" y="5061"/>
                    <a:pt x="14371" y="8037"/>
                  </a:cubicBezTo>
                  <a:cubicBezTo>
                    <a:pt x="14371" y="15967"/>
                    <a:pt x="7930" y="22396"/>
                    <a:pt x="0" y="22396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33" name="Google Shape;946;p34"/>
            <p:cNvGrpSpPr/>
            <p:nvPr/>
          </p:nvGrpSpPr>
          <p:grpSpPr>
            <a:xfrm>
              <a:off x="4577079" y="2094138"/>
              <a:ext cx="1793100" cy="1395125"/>
              <a:chOff x="4618913" y="2023550"/>
              <a:chExt cx="1793100" cy="1395125"/>
            </a:xfrm>
            <a:grpFill/>
          </p:grpSpPr>
          <p:sp>
            <p:nvSpPr>
              <p:cNvPr id="340" name="Google Shape;947;p34"/>
              <p:cNvSpPr/>
              <p:nvPr/>
            </p:nvSpPr>
            <p:spPr>
              <a:xfrm>
                <a:off x="5989913" y="2088450"/>
                <a:ext cx="367025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1" h="5049" fill="none" extrusionOk="0">
                    <a:moveTo>
                      <a:pt x="14681" y="0"/>
                    </a:moveTo>
                    <a:lnTo>
                      <a:pt x="5037" y="0"/>
                    </a:lnTo>
                    <a:cubicBezTo>
                      <a:pt x="2262" y="0"/>
                      <a:pt x="0" y="2262"/>
                      <a:pt x="0" y="5048"/>
                    </a:cubicBezTo>
                  </a:path>
                </a:pathLst>
              </a:custGeom>
              <a:grpFill/>
              <a:ln w="40775" cap="flat" cmpd="sng">
                <a:solidFill>
                  <a:srgbClr val="1EA9B8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948;p34"/>
              <p:cNvSpPr/>
              <p:nvPr/>
            </p:nvSpPr>
            <p:spPr>
              <a:xfrm>
                <a:off x="4618913" y="2214650"/>
                <a:ext cx="1371025" cy="1204025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61" fill="none" extrusionOk="0">
                    <a:moveTo>
                      <a:pt x="13883" y="1905"/>
                    </a:moveTo>
                    <a:lnTo>
                      <a:pt x="5036" y="1905"/>
                    </a:lnTo>
                    <a:cubicBezTo>
                      <a:pt x="2250" y="1905"/>
                      <a:pt x="0" y="4167"/>
                      <a:pt x="0" y="6954"/>
                    </a:cubicBezTo>
                    <a:lnTo>
                      <a:pt x="0" y="34671"/>
                    </a:lnTo>
                    <a:cubicBezTo>
                      <a:pt x="0" y="37457"/>
                      <a:pt x="2250" y="39719"/>
                      <a:pt x="5036" y="39719"/>
                    </a:cubicBezTo>
                    <a:lnTo>
                      <a:pt x="20372" y="39719"/>
                    </a:lnTo>
                    <a:cubicBezTo>
                      <a:pt x="21027" y="39719"/>
                      <a:pt x="21634" y="40029"/>
                      <a:pt x="22015" y="40553"/>
                    </a:cubicBezTo>
                    <a:lnTo>
                      <a:pt x="25765" y="47054"/>
                    </a:lnTo>
                    <a:cubicBezTo>
                      <a:pt x="26587" y="48161"/>
                      <a:pt x="28254" y="48161"/>
                      <a:pt x="29063" y="47054"/>
                    </a:cubicBezTo>
                    <a:lnTo>
                      <a:pt x="32814" y="40553"/>
                    </a:lnTo>
                    <a:cubicBezTo>
                      <a:pt x="33207" y="40029"/>
                      <a:pt x="33814" y="39719"/>
                      <a:pt x="34469" y="39719"/>
                    </a:cubicBezTo>
                    <a:lnTo>
                      <a:pt x="49792" y="39719"/>
                    </a:lnTo>
                    <a:cubicBezTo>
                      <a:pt x="52578" y="39719"/>
                      <a:pt x="54840" y="37457"/>
                      <a:pt x="54840" y="34671"/>
                    </a:cubicBezTo>
                    <a:lnTo>
                      <a:pt x="54840" y="0"/>
                    </a:lnTo>
                  </a:path>
                </a:pathLst>
              </a:custGeom>
              <a:grpFill/>
              <a:ln w="40775" cap="flat" cmpd="sng">
                <a:solidFill>
                  <a:srgbClr val="1EA9B8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949;p34"/>
              <p:cNvSpPr/>
              <p:nvPr/>
            </p:nvSpPr>
            <p:spPr>
              <a:xfrm>
                <a:off x="6301863" y="2023550"/>
                <a:ext cx="110150" cy="129800"/>
              </a:xfrm>
              <a:custGeom>
                <a:avLst/>
                <a:gdLst/>
                <a:ahLst/>
                <a:cxnLst/>
                <a:rect l="l" t="t" r="r" b="b"/>
                <a:pathLst>
                  <a:path w="4406" h="5192" extrusionOk="0">
                    <a:moveTo>
                      <a:pt x="24" y="0"/>
                    </a:moveTo>
                    <a:lnTo>
                      <a:pt x="2274" y="2572"/>
                    </a:lnTo>
                    <a:lnTo>
                      <a:pt x="0" y="5180"/>
                    </a:lnTo>
                    <a:lnTo>
                      <a:pt x="12" y="5192"/>
                    </a:lnTo>
                    <a:lnTo>
                      <a:pt x="2119" y="5192"/>
                    </a:lnTo>
                    <a:lnTo>
                      <a:pt x="3334" y="3799"/>
                    </a:lnTo>
                    <a:lnTo>
                      <a:pt x="4405" y="2572"/>
                    </a:lnTo>
                    <a:lnTo>
                      <a:pt x="216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4" name="Google Shape;950;p34"/>
            <p:cNvGrpSpPr/>
            <p:nvPr/>
          </p:nvGrpSpPr>
          <p:grpSpPr>
            <a:xfrm>
              <a:off x="5240393" y="3673163"/>
              <a:ext cx="44375" cy="263450"/>
              <a:chOff x="5282088" y="3508250"/>
              <a:chExt cx="44375" cy="263450"/>
            </a:xfrm>
            <a:grpFill/>
          </p:grpSpPr>
          <p:sp>
            <p:nvSpPr>
              <p:cNvPr id="336" name="Google Shape;951;p34"/>
              <p:cNvSpPr/>
              <p:nvPr/>
            </p:nvSpPr>
            <p:spPr>
              <a:xfrm>
                <a:off x="5282088" y="3508250"/>
                <a:ext cx="443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75" extrusionOk="0">
                    <a:moveTo>
                      <a:pt x="893" y="1"/>
                    </a:moveTo>
                    <a:cubicBezTo>
                      <a:pt x="405" y="1"/>
                      <a:pt x="0" y="394"/>
                      <a:pt x="0" y="894"/>
                    </a:cubicBezTo>
                    <a:cubicBezTo>
                      <a:pt x="0" y="1382"/>
                      <a:pt x="405" y="1775"/>
                      <a:pt x="893" y="1775"/>
                    </a:cubicBezTo>
                    <a:cubicBezTo>
                      <a:pt x="1381" y="1775"/>
                      <a:pt x="1774" y="1382"/>
                      <a:pt x="1774" y="894"/>
                    </a:cubicBezTo>
                    <a:cubicBezTo>
                      <a:pt x="1774" y="394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952;p34"/>
              <p:cNvSpPr/>
              <p:nvPr/>
            </p:nvSpPr>
            <p:spPr>
              <a:xfrm>
                <a:off x="5282088" y="35844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953;p34"/>
              <p:cNvSpPr/>
              <p:nvPr/>
            </p:nvSpPr>
            <p:spPr>
              <a:xfrm>
                <a:off x="5282088" y="3660650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9" name="Google Shape;954;p34"/>
              <p:cNvSpPr/>
              <p:nvPr/>
            </p:nvSpPr>
            <p:spPr>
              <a:xfrm>
                <a:off x="5282088" y="3727025"/>
                <a:ext cx="443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75" h="1787" extrusionOk="0">
                    <a:moveTo>
                      <a:pt x="893" y="1"/>
                    </a:moveTo>
                    <a:cubicBezTo>
                      <a:pt x="405" y="1"/>
                      <a:pt x="0" y="406"/>
                      <a:pt x="0" y="894"/>
                    </a:cubicBezTo>
                    <a:cubicBezTo>
                      <a:pt x="0" y="1382"/>
                      <a:pt x="405" y="1787"/>
                      <a:pt x="893" y="1787"/>
                    </a:cubicBezTo>
                    <a:cubicBezTo>
                      <a:pt x="1381" y="1787"/>
                      <a:pt x="1774" y="1382"/>
                      <a:pt x="1774" y="894"/>
                    </a:cubicBezTo>
                    <a:cubicBezTo>
                      <a:pt x="1774" y="406"/>
                      <a:pt x="1381" y="1"/>
                      <a:pt x="893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48" name="ZoneTexte 447">
            <a:extLst>
              <a:ext uri="{FF2B5EF4-FFF2-40B4-BE49-F238E27FC236}">
                <a16:creationId xmlns:a16="http://schemas.microsoft.com/office/drawing/2014/main" id="{72E0D312-84E4-44A4-B9A9-DE9C79ADD356}"/>
              </a:ext>
            </a:extLst>
          </p:cNvPr>
          <p:cNvSpPr txBox="1"/>
          <p:nvPr/>
        </p:nvSpPr>
        <p:spPr>
          <a:xfrm>
            <a:off x="2498" y="95729"/>
            <a:ext cx="1218950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 sz="2000" b="1" dirty="0">
                <a:solidFill>
                  <a:srgbClr val="4D5767"/>
                </a:solidFill>
                <a:latin typeface="Trebuchet MS"/>
                <a:cs typeface="Calibri"/>
              </a:rPr>
              <a:t>ETAPES POUR SAISIR </a:t>
            </a:r>
            <a:r>
              <a:rPr lang="fr-FR" sz="2000" b="1" u="sng" dirty="0">
                <a:solidFill>
                  <a:srgbClr val="9CB95D"/>
                </a:solidFill>
                <a:latin typeface="Trebuchet MS"/>
                <a:cs typeface="Calibri"/>
              </a:rPr>
              <a:t>LE CONSEIL MEDICAL – </a:t>
            </a:r>
            <a:r>
              <a:rPr lang="fr-FR" sz="1600" b="1" u="sng" dirty="0">
                <a:solidFill>
                  <a:srgbClr val="9CB95D"/>
                </a:solidFill>
                <a:latin typeface="Trebuchet MS"/>
                <a:cs typeface="Calibri"/>
              </a:rPr>
              <a:t>formation restreinte</a:t>
            </a:r>
            <a:r>
              <a:rPr lang="fr-FR" sz="1600" b="1" dirty="0">
                <a:solidFill>
                  <a:srgbClr val="9CB95D"/>
                </a:solidFill>
                <a:latin typeface="Trebuchet MS"/>
                <a:cs typeface="Calibri"/>
              </a:rPr>
              <a:t> </a:t>
            </a:r>
            <a:r>
              <a:rPr lang="fr-FR" sz="1200" i="1" dirty="0">
                <a:latin typeface="Trebuchet MS"/>
                <a:cs typeface="Calibri"/>
              </a:rPr>
              <a:t>(pour les agents CNRACL et IRCANTEC)</a:t>
            </a:r>
          </a:p>
        </p:txBody>
      </p:sp>
      <p:sp>
        <p:nvSpPr>
          <p:cNvPr id="98" name="ZoneTexte 97"/>
          <p:cNvSpPr txBox="1"/>
          <p:nvPr/>
        </p:nvSpPr>
        <p:spPr>
          <a:xfrm>
            <a:off x="82418" y="3770116"/>
            <a:ext cx="2959583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Le conseil médical – formation restreinte est consulté dans les cas suivants 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Pour une réintégration à l’expiration des 12 mois de CMO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Octroi des congés de longue maladie, grave maladie ou de longue durée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Pour une réintégration à l’issue d’une période de congé de longue maladie, grave maladie ou de longue durée si l’agent exerce des fonctions qui exigent des conditions de santé particulières et à l’issue des droits statutaires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Contestation de l’avis médical rendu par un médecin agréé (Temps partiel thérapeutique, congé pour raison de santé)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Octroi et renouvellement disponibilité d’office pour raison de santé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Autres cas prévus dans les textes réglementaires.</a:t>
            </a:r>
          </a:p>
        </p:txBody>
      </p:sp>
      <p:sp>
        <p:nvSpPr>
          <p:cNvPr id="99" name="ZoneTexte 98"/>
          <p:cNvSpPr txBox="1"/>
          <p:nvPr/>
        </p:nvSpPr>
        <p:spPr>
          <a:xfrm>
            <a:off x="2087815" y="789900"/>
            <a:ext cx="187126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La collectivité saisit le conseil  médical – formation restreinte pour avis sur le site internet du CDG 41 et transmet par courrier le dossier comportant les pièces médicales « </a:t>
            </a:r>
            <a:r>
              <a:rPr lang="fr-FR" sz="900" b="1" dirty="0">
                <a:solidFill>
                  <a:srgbClr val="4D5767"/>
                </a:solidFill>
                <a:latin typeface="Trebuchet MS" panose="020B0603020202020204" pitchFamily="34" charset="0"/>
              </a:rPr>
              <a:t>sous pli confidentiel</a:t>
            </a: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 » pour instruction.</a:t>
            </a:r>
          </a:p>
        </p:txBody>
      </p:sp>
      <p:sp>
        <p:nvSpPr>
          <p:cNvPr id="100" name="ZoneTexte 99"/>
          <p:cNvSpPr txBox="1"/>
          <p:nvPr/>
        </p:nvSpPr>
        <p:spPr>
          <a:xfrm>
            <a:off x="3699868" y="3984291"/>
            <a:ext cx="1871266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Le président du conseil médical, assisté du secrétariat, instruit </a:t>
            </a:r>
            <a:r>
              <a:rPr lang="fr-FR" sz="900">
                <a:solidFill>
                  <a:srgbClr val="4D5767"/>
                </a:solidFill>
                <a:latin typeface="Trebuchet MS" panose="020B0603020202020204" pitchFamily="34" charset="0"/>
              </a:rPr>
              <a:t>les dossiers.</a:t>
            </a:r>
            <a:endParaRPr lang="fr-FR" sz="900" dirty="0">
              <a:solidFill>
                <a:srgbClr val="4D5767"/>
              </a:solidFill>
              <a:latin typeface="Trebuchet MS" panose="020B0603020202020204" pitchFamily="34" charset="0"/>
            </a:endParaRPr>
          </a:p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Si le dossier est complet, l’agent est invité par courrier à prendre rendez-vous avec un médecin expert désigné et l’employeur en est informé. Après avoir examiné l’agent, le médecin expert établit et transmet le rapport d’expertise au secrétariat du conseil médical – formation restreinte.</a:t>
            </a:r>
          </a:p>
        </p:txBody>
      </p:sp>
      <p:sp>
        <p:nvSpPr>
          <p:cNvPr id="101" name="ZoneTexte 100"/>
          <p:cNvSpPr txBox="1"/>
          <p:nvPr/>
        </p:nvSpPr>
        <p:spPr>
          <a:xfrm>
            <a:off x="5280012" y="776838"/>
            <a:ext cx="1871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L’agent, la collectivité et le médecin du travail sont informés de la date de la séance. L’agent ne pourra y assister. Il peut cependant consulter son dossier ou se faire représenter par le médecin de son choix.</a:t>
            </a:r>
          </a:p>
        </p:txBody>
      </p:sp>
      <p:sp>
        <p:nvSpPr>
          <p:cNvPr id="102" name="ZoneTexte 101"/>
          <p:cNvSpPr txBox="1"/>
          <p:nvPr/>
        </p:nvSpPr>
        <p:spPr>
          <a:xfrm>
            <a:off x="7447589" y="4026193"/>
            <a:ext cx="17740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Le secrétariat soumet le dossier au conseil médical – formation restreinte pour avis puis transmet ensuite à </a:t>
            </a:r>
            <a:r>
              <a:rPr lang="fr-FR" sz="900">
                <a:solidFill>
                  <a:srgbClr val="4D5767"/>
                </a:solidFill>
                <a:latin typeface="Trebuchet MS" panose="020B0603020202020204" pitchFamily="34" charset="0"/>
              </a:rPr>
              <a:t>l’agent puis à </a:t>
            </a: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la collectivité l’avis rendu qui prend la forme d’un procès-verbal afin qu’elle prenne ensuite un arrêté.</a:t>
            </a:r>
          </a:p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Si l’autorité territoriale prend une décision contraire à l’avis émis par le conseil médical – formation restreinte, elle doit en informer le secrétariat.</a:t>
            </a:r>
          </a:p>
        </p:txBody>
      </p:sp>
      <p:sp>
        <p:nvSpPr>
          <p:cNvPr id="104" name="ZoneTexte 103"/>
          <p:cNvSpPr txBox="1"/>
          <p:nvPr/>
        </p:nvSpPr>
        <p:spPr>
          <a:xfrm>
            <a:off x="9080157" y="799148"/>
            <a:ext cx="18712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Les avis du conseil médical – formation restreinte ne sont pas susceptibles d’un recours au contentieux. Néanmoins, ils peuvent être contestés devant </a:t>
            </a:r>
            <a:r>
              <a:rPr lang="fr-FR" sz="900">
                <a:solidFill>
                  <a:srgbClr val="4D5767"/>
                </a:solidFill>
                <a:latin typeface="Trebuchet MS" panose="020B0603020202020204" pitchFamily="34" charset="0"/>
              </a:rPr>
              <a:t>le conseil médical </a:t>
            </a:r>
            <a:r>
              <a:rPr lang="fr-FR" sz="900" dirty="0">
                <a:solidFill>
                  <a:srgbClr val="4D5767"/>
                </a:solidFill>
                <a:latin typeface="Trebuchet MS" panose="020B0603020202020204" pitchFamily="34" charset="0"/>
              </a:rPr>
              <a:t>supérieur.</a:t>
            </a:r>
          </a:p>
        </p:txBody>
      </p:sp>
      <p:grpSp>
        <p:nvGrpSpPr>
          <p:cNvPr id="97" name="Google Shape;929;p34"/>
          <p:cNvGrpSpPr/>
          <p:nvPr/>
        </p:nvGrpSpPr>
        <p:grpSpPr>
          <a:xfrm>
            <a:off x="9353600" y="2005028"/>
            <a:ext cx="1836000" cy="1692000"/>
            <a:chOff x="3028521" y="1724113"/>
            <a:chExt cx="1793100" cy="1981101"/>
          </a:xfrm>
          <a:solidFill>
            <a:srgbClr val="EA5837"/>
          </a:solidFill>
        </p:grpSpPr>
        <p:sp>
          <p:nvSpPr>
            <p:cNvPr id="105" name="Google Shape;930;p34"/>
            <p:cNvSpPr/>
            <p:nvPr/>
          </p:nvSpPr>
          <p:spPr>
            <a:xfrm>
              <a:off x="3706538" y="3084563"/>
              <a:ext cx="518250" cy="517950"/>
            </a:xfrm>
            <a:custGeom>
              <a:avLst/>
              <a:gdLst/>
              <a:ahLst/>
              <a:cxnLst/>
              <a:rect l="l" t="t" r="r" b="b"/>
              <a:pathLst>
                <a:path w="20730" h="20718" extrusionOk="0">
                  <a:moveTo>
                    <a:pt x="10359" y="1"/>
                  </a:moveTo>
                  <a:cubicBezTo>
                    <a:pt x="4644" y="1"/>
                    <a:pt x="1" y="4633"/>
                    <a:pt x="1" y="10359"/>
                  </a:cubicBezTo>
                  <a:cubicBezTo>
                    <a:pt x="1" y="16074"/>
                    <a:pt x="4644" y="20718"/>
                    <a:pt x="10359" y="20718"/>
                  </a:cubicBezTo>
                  <a:cubicBezTo>
                    <a:pt x="16086" y="20718"/>
                    <a:pt x="20729" y="16074"/>
                    <a:pt x="20729" y="10359"/>
                  </a:cubicBezTo>
                  <a:cubicBezTo>
                    <a:pt x="20729" y="4633"/>
                    <a:pt x="16086" y="1"/>
                    <a:pt x="1035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rgbClr val="FFFFFF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06</a:t>
              </a:r>
              <a:endParaRPr sz="800" dirty="0"/>
            </a:p>
          </p:txBody>
        </p:sp>
        <p:sp>
          <p:nvSpPr>
            <p:cNvPr id="106" name="Google Shape;931;p34"/>
            <p:cNvSpPr/>
            <p:nvPr/>
          </p:nvSpPr>
          <p:spPr>
            <a:xfrm>
              <a:off x="3526163" y="3098564"/>
              <a:ext cx="325650" cy="606650"/>
            </a:xfrm>
            <a:custGeom>
              <a:avLst/>
              <a:gdLst/>
              <a:ahLst/>
              <a:cxnLst/>
              <a:rect l="l" t="t" r="r" b="b"/>
              <a:pathLst>
                <a:path w="13026" h="24266" fill="none" extrusionOk="0">
                  <a:moveTo>
                    <a:pt x="13026" y="24265"/>
                  </a:moveTo>
                  <a:cubicBezTo>
                    <a:pt x="10311" y="23742"/>
                    <a:pt x="7716" y="22420"/>
                    <a:pt x="5608" y="20313"/>
                  </a:cubicBezTo>
                  <a:cubicBezTo>
                    <a:pt x="0" y="14705"/>
                    <a:pt x="0" y="5608"/>
                    <a:pt x="5608" y="1"/>
                  </a:cubicBezTo>
                </a:path>
              </a:pathLst>
            </a:custGeom>
            <a:grpFill/>
            <a:ln w="81550" cap="flat" cmpd="sng">
              <a:solidFill>
                <a:schemeClr val="accent3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07" name="Google Shape;932;p34"/>
            <p:cNvGrpSpPr/>
            <p:nvPr/>
          </p:nvGrpSpPr>
          <p:grpSpPr>
            <a:xfrm flipH="1">
              <a:off x="3028521" y="2170175"/>
              <a:ext cx="1793100" cy="1395450"/>
              <a:chOff x="2679963" y="2089625"/>
              <a:chExt cx="1793100" cy="1395450"/>
            </a:xfrm>
            <a:grpFill/>
          </p:grpSpPr>
          <p:sp>
            <p:nvSpPr>
              <p:cNvPr id="113" name="Google Shape;933;p34"/>
              <p:cNvSpPr/>
              <p:nvPr/>
            </p:nvSpPr>
            <p:spPr>
              <a:xfrm>
                <a:off x="2735038" y="3293950"/>
                <a:ext cx="367025" cy="126225"/>
              </a:xfrm>
              <a:custGeom>
                <a:avLst/>
                <a:gdLst/>
                <a:ahLst/>
                <a:cxnLst/>
                <a:rect l="l" t="t" r="r" b="b"/>
                <a:pathLst>
                  <a:path w="14681" h="5049" fill="none" extrusionOk="0">
                    <a:moveTo>
                      <a:pt x="0" y="5048"/>
                    </a:moveTo>
                    <a:lnTo>
                      <a:pt x="9633" y="5048"/>
                    </a:lnTo>
                    <a:cubicBezTo>
                      <a:pt x="12419" y="5048"/>
                      <a:pt x="14681" y="2786"/>
                      <a:pt x="14681" y="0"/>
                    </a:cubicBezTo>
                  </a:path>
                </a:pathLst>
              </a:custGeom>
              <a:grpFill/>
              <a:ln w="40775" cap="flat" cmpd="sng">
                <a:solidFill>
                  <a:srgbClr val="EA583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934;p34"/>
              <p:cNvSpPr/>
              <p:nvPr/>
            </p:nvSpPr>
            <p:spPr>
              <a:xfrm>
                <a:off x="3102038" y="2089625"/>
                <a:ext cx="1371025" cy="1204350"/>
              </a:xfrm>
              <a:custGeom>
                <a:avLst/>
                <a:gdLst/>
                <a:ahLst/>
                <a:cxnLst/>
                <a:rect l="l" t="t" r="r" b="b"/>
                <a:pathLst>
                  <a:path w="54841" h="48174" fill="none" extrusionOk="0">
                    <a:moveTo>
                      <a:pt x="40958" y="46268"/>
                    </a:moveTo>
                    <a:lnTo>
                      <a:pt x="49793" y="46268"/>
                    </a:lnTo>
                    <a:cubicBezTo>
                      <a:pt x="52579" y="46268"/>
                      <a:pt x="54841" y="44006"/>
                      <a:pt x="54841" y="41220"/>
                    </a:cubicBezTo>
                    <a:lnTo>
                      <a:pt x="54841" y="13490"/>
                    </a:lnTo>
                    <a:cubicBezTo>
                      <a:pt x="54841" y="10704"/>
                      <a:pt x="52579" y="8454"/>
                      <a:pt x="49793" y="8454"/>
                    </a:cubicBezTo>
                    <a:lnTo>
                      <a:pt x="34469" y="8454"/>
                    </a:lnTo>
                    <a:cubicBezTo>
                      <a:pt x="33815" y="8454"/>
                      <a:pt x="33207" y="8145"/>
                      <a:pt x="32814" y="7621"/>
                    </a:cubicBezTo>
                    <a:lnTo>
                      <a:pt x="29064" y="1120"/>
                    </a:lnTo>
                    <a:cubicBezTo>
                      <a:pt x="28254" y="1"/>
                      <a:pt x="26587" y="1"/>
                      <a:pt x="25766" y="1120"/>
                    </a:cubicBezTo>
                    <a:lnTo>
                      <a:pt x="22015" y="7621"/>
                    </a:lnTo>
                    <a:cubicBezTo>
                      <a:pt x="21634" y="8145"/>
                      <a:pt x="21027" y="8454"/>
                      <a:pt x="20372" y="8454"/>
                    </a:cubicBezTo>
                    <a:lnTo>
                      <a:pt x="5037" y="8454"/>
                    </a:lnTo>
                    <a:cubicBezTo>
                      <a:pt x="2251" y="8454"/>
                      <a:pt x="1" y="10704"/>
                      <a:pt x="1" y="13490"/>
                    </a:cubicBezTo>
                    <a:lnTo>
                      <a:pt x="1" y="48173"/>
                    </a:lnTo>
                  </a:path>
                </a:pathLst>
              </a:custGeom>
              <a:grpFill/>
              <a:ln w="40775" cap="flat" cmpd="sng">
                <a:solidFill>
                  <a:srgbClr val="EA5837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935;p34"/>
              <p:cNvSpPr/>
              <p:nvPr/>
            </p:nvSpPr>
            <p:spPr>
              <a:xfrm>
                <a:off x="2679963" y="3354975"/>
                <a:ext cx="110175" cy="130100"/>
              </a:xfrm>
              <a:custGeom>
                <a:avLst/>
                <a:gdLst/>
                <a:ahLst/>
                <a:cxnLst/>
                <a:rect l="l" t="t" r="r" b="b"/>
                <a:pathLst>
                  <a:path w="4407" h="5204" extrusionOk="0">
                    <a:moveTo>
                      <a:pt x="2287" y="0"/>
                    </a:moveTo>
                    <a:lnTo>
                      <a:pt x="1060" y="1405"/>
                    </a:lnTo>
                    <a:lnTo>
                      <a:pt x="1" y="2631"/>
                    </a:lnTo>
                    <a:lnTo>
                      <a:pt x="2239" y="5203"/>
                    </a:lnTo>
                    <a:lnTo>
                      <a:pt x="4370" y="5203"/>
                    </a:lnTo>
                    <a:lnTo>
                      <a:pt x="2132" y="2631"/>
                    </a:lnTo>
                    <a:lnTo>
                      <a:pt x="4406" y="12"/>
                    </a:lnTo>
                    <a:lnTo>
                      <a:pt x="4394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8" name="Google Shape;936;p34"/>
            <p:cNvGrpSpPr/>
            <p:nvPr/>
          </p:nvGrpSpPr>
          <p:grpSpPr>
            <a:xfrm>
              <a:off x="3675238" y="1724113"/>
              <a:ext cx="44675" cy="263450"/>
              <a:chOff x="3765213" y="1736900"/>
              <a:chExt cx="44675" cy="263450"/>
            </a:xfrm>
            <a:grpFill/>
          </p:grpSpPr>
          <p:sp>
            <p:nvSpPr>
              <p:cNvPr id="109" name="Google Shape;937;p34"/>
              <p:cNvSpPr/>
              <p:nvPr/>
            </p:nvSpPr>
            <p:spPr>
              <a:xfrm>
                <a:off x="3765213" y="1955675"/>
                <a:ext cx="44675" cy="446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87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87"/>
                      <a:pt x="894" y="1787"/>
                    </a:cubicBezTo>
                    <a:cubicBezTo>
                      <a:pt x="1382" y="1787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938;p34"/>
              <p:cNvSpPr/>
              <p:nvPr/>
            </p:nvSpPr>
            <p:spPr>
              <a:xfrm>
                <a:off x="3765213" y="18794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406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406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939;p34"/>
              <p:cNvSpPr/>
              <p:nvPr/>
            </p:nvSpPr>
            <p:spPr>
              <a:xfrm>
                <a:off x="3765213" y="1803275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940;p34"/>
              <p:cNvSpPr/>
              <p:nvPr/>
            </p:nvSpPr>
            <p:spPr>
              <a:xfrm>
                <a:off x="3765213" y="1736900"/>
                <a:ext cx="44675" cy="44375"/>
              </a:xfrm>
              <a:custGeom>
                <a:avLst/>
                <a:gdLst/>
                <a:ahLst/>
                <a:cxnLst/>
                <a:rect l="l" t="t" r="r" b="b"/>
                <a:pathLst>
                  <a:path w="1787" h="1775" extrusionOk="0">
                    <a:moveTo>
                      <a:pt x="894" y="1"/>
                    </a:moveTo>
                    <a:cubicBezTo>
                      <a:pt x="406" y="1"/>
                      <a:pt x="1" y="394"/>
                      <a:pt x="1" y="894"/>
                    </a:cubicBezTo>
                    <a:cubicBezTo>
                      <a:pt x="1" y="1382"/>
                      <a:pt x="406" y="1775"/>
                      <a:pt x="894" y="1775"/>
                    </a:cubicBezTo>
                    <a:cubicBezTo>
                      <a:pt x="1382" y="1775"/>
                      <a:pt x="1787" y="1382"/>
                      <a:pt x="1787" y="894"/>
                    </a:cubicBezTo>
                    <a:cubicBezTo>
                      <a:pt x="1787" y="394"/>
                      <a:pt x="1382" y="1"/>
                      <a:pt x="89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136476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372</Words>
  <Application>Microsoft Office PowerPoint</Application>
  <PresentationFormat>Grand écran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Fira Sans Extra Condensed Medium</vt:lpstr>
      <vt:lpstr>Trebuchet MS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Eva Salgado</dc:creator>
  <cp:lastModifiedBy>Isabelle Guichard</cp:lastModifiedBy>
  <cp:revision>168</cp:revision>
  <cp:lastPrinted>2021-08-18T14:37:38Z</cp:lastPrinted>
  <dcterms:created xsi:type="dcterms:W3CDTF">2021-07-27T13:35:59Z</dcterms:created>
  <dcterms:modified xsi:type="dcterms:W3CDTF">2026-09-02T14:06:10Z</dcterms:modified>
</cp:coreProperties>
</file>